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Override1.xml" ContentType="application/vnd.openxmlformats-officedocument.themeOverr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4.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5.xml" ContentType="application/vnd.openxmlformats-officedocument.theme+xml"/>
  <Override PartName="/ppt/theme/themeOverride2.xml" ContentType="application/vnd.openxmlformats-officedocument.themeOverrid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6.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7.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8.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9.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10.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3" r:id="rId2"/>
    <p:sldMasterId id="2147483898" r:id="rId3"/>
    <p:sldMasterId id="2147483939" r:id="rId4"/>
    <p:sldMasterId id="2147483951" r:id="rId5"/>
    <p:sldMasterId id="2147483975" r:id="rId6"/>
    <p:sldMasterId id="2147484019" r:id="rId7"/>
    <p:sldMasterId id="2147484059" r:id="rId8"/>
    <p:sldMasterId id="2147484081" r:id="rId9"/>
    <p:sldMasterId id="2147484103" r:id="rId10"/>
    <p:sldMasterId id="2147484125" r:id="rId11"/>
  </p:sldMasterIdLst>
  <p:notesMasterIdLst>
    <p:notesMasterId r:id="rId30"/>
  </p:notesMasterIdLst>
  <p:sldIdLst>
    <p:sldId id="355" r:id="rId12"/>
    <p:sldId id="330" r:id="rId13"/>
    <p:sldId id="348" r:id="rId14"/>
    <p:sldId id="335" r:id="rId15"/>
    <p:sldId id="314" r:id="rId16"/>
    <p:sldId id="350" r:id="rId17"/>
    <p:sldId id="349" r:id="rId18"/>
    <p:sldId id="347" r:id="rId19"/>
    <p:sldId id="343" r:id="rId20"/>
    <p:sldId id="342" r:id="rId21"/>
    <p:sldId id="352" r:id="rId22"/>
    <p:sldId id="351" r:id="rId23"/>
    <p:sldId id="340" r:id="rId24"/>
    <p:sldId id="315" r:id="rId25"/>
    <p:sldId id="337" r:id="rId26"/>
    <p:sldId id="338" r:id="rId27"/>
    <p:sldId id="336" r:id="rId28"/>
    <p:sldId id="307" r:id="rId2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030">
          <p15:clr>
            <a:srgbClr val="A4A3A4"/>
          </p15:clr>
        </p15:guide>
        <p15:guide id="2" orient="horz" pos="427">
          <p15:clr>
            <a:srgbClr val="A4A3A4"/>
          </p15:clr>
        </p15:guide>
        <p15:guide id="3" orient="horz" pos="804">
          <p15:clr>
            <a:srgbClr val="A4A3A4"/>
          </p15:clr>
        </p15:guide>
        <p15:guide id="4" orient="horz" pos="3241">
          <p15:clr>
            <a:srgbClr val="A4A3A4"/>
          </p15:clr>
        </p15:guide>
        <p15:guide id="5" pos="243">
          <p15:clr>
            <a:srgbClr val="A4A3A4"/>
          </p15:clr>
        </p15:guide>
        <p15:guide id="6" pos="5541">
          <p15:clr>
            <a:srgbClr val="A4A3A4"/>
          </p15:clr>
        </p15:guide>
        <p15:guide id="7" pos="2859">
          <p15:clr>
            <a:srgbClr val="A4A3A4"/>
          </p15:clr>
        </p15:guide>
        <p15:guide id="8" pos="842">
          <p15:clr>
            <a:srgbClr val="A4A3A4"/>
          </p15:clr>
        </p15:guide>
        <p15:guide id="9" pos="13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82"/>
    <a:srgbClr val="003768"/>
    <a:srgbClr val="FFFFFF"/>
    <a:srgbClr val="54534B"/>
    <a:srgbClr val="26BCD7"/>
    <a:srgbClr val="54534A"/>
    <a:srgbClr val="008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61538" autoAdjust="0"/>
  </p:normalViewPr>
  <p:slideViewPr>
    <p:cSldViewPr snapToGrid="0">
      <p:cViewPr>
        <p:scale>
          <a:sx n="60" d="100"/>
          <a:sy n="60" d="100"/>
        </p:scale>
        <p:origin x="-690" y="-72"/>
      </p:cViewPr>
      <p:guideLst>
        <p:guide orient="horz" pos="4030"/>
        <p:guide orient="horz" pos="427"/>
        <p:guide orient="horz" pos="804"/>
        <p:guide orient="horz" pos="1659"/>
        <p:guide pos="243"/>
        <p:guide pos="5541"/>
        <p:guide pos="3543"/>
        <p:guide pos="842"/>
        <p:guide pos="1404"/>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097E3E4-2ABA-4D05-94CB-86B52E72622E}" type="datetimeFigureOut">
              <a:rPr lang="en-GB" smtClean="0"/>
              <a:t>28/02/2017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D36A02C-A037-4CD4-B414-B88BEDE165FF}" type="slidenum">
              <a:rPr lang="en-GB" smtClean="0"/>
              <a:t>‹#›</a:t>
            </a:fld>
            <a:endParaRPr lang="en-GB"/>
          </a:p>
        </p:txBody>
      </p:sp>
    </p:spTree>
    <p:extLst>
      <p:ext uri="{BB962C8B-B14F-4D97-AF65-F5344CB8AC3E}">
        <p14:creationId xmlns:p14="http://schemas.microsoft.com/office/powerpoint/2010/main" val="388790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851487" y="9431814"/>
            <a:ext cx="2946188"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7" tIns="45784" rIns="91567" bIns="45784" anchor="b"/>
          <a:lstStyle>
            <a:lvl1pPr>
              <a:defRPr sz="2800">
                <a:solidFill>
                  <a:schemeClr val="tx1"/>
                </a:solidFill>
                <a:latin typeface="Arial" charset="0"/>
                <a:ea typeface="ＭＳ Ｐゴシック" charset="-128"/>
              </a:defRPr>
            </a:lvl1pPr>
            <a:lvl2pPr marL="742950" indent="-285750">
              <a:defRPr sz="2800">
                <a:solidFill>
                  <a:schemeClr val="tx1"/>
                </a:solidFill>
                <a:latin typeface="Arial" charset="0"/>
                <a:ea typeface="ＭＳ Ｐゴシック" charset="-128"/>
              </a:defRPr>
            </a:lvl2pPr>
            <a:lvl3pPr marL="1143000" indent="-228600">
              <a:defRPr sz="2800">
                <a:solidFill>
                  <a:schemeClr val="tx1"/>
                </a:solidFill>
                <a:latin typeface="Arial" charset="0"/>
                <a:ea typeface="ＭＳ Ｐゴシック" charset="-128"/>
              </a:defRPr>
            </a:lvl3pPr>
            <a:lvl4pPr marL="1600200" indent="-228600">
              <a:defRPr sz="2800">
                <a:solidFill>
                  <a:schemeClr val="tx1"/>
                </a:solidFill>
                <a:latin typeface="Arial" charset="0"/>
                <a:ea typeface="ＭＳ Ｐゴシック" charset="-128"/>
              </a:defRPr>
            </a:lvl4pPr>
            <a:lvl5pPr marL="2057400" indent="-228600">
              <a:defRPr sz="28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28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28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28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2800">
                <a:solidFill>
                  <a:schemeClr val="tx1"/>
                </a:solidFill>
                <a:latin typeface="Arial" charset="0"/>
                <a:ea typeface="ＭＳ Ｐゴシック" charset="-128"/>
              </a:defRPr>
            </a:lvl9pPr>
          </a:lstStyle>
          <a:p>
            <a:pPr algn="r" eaLnBrk="0" fontAlgn="base" hangingPunct="0">
              <a:spcBef>
                <a:spcPct val="0"/>
              </a:spcBef>
              <a:spcAft>
                <a:spcPct val="0"/>
              </a:spcAft>
            </a:pPr>
            <a:fld id="{1B49874E-BCA2-4B85-A640-AFAEE208E86B}" type="slidenum">
              <a:rPr lang="en-US" altLang="en-US" sz="1200">
                <a:solidFill>
                  <a:prstClr val="black"/>
                </a:solidFill>
              </a:rPr>
              <a:pPr algn="r" eaLnBrk="0" fontAlgn="base" hangingPunct="0">
                <a:spcBef>
                  <a:spcPct val="0"/>
                </a:spcBef>
                <a:spcAft>
                  <a:spcPct val="0"/>
                </a:spcAft>
              </a:pPr>
              <a:t>1</a:t>
            </a:fld>
            <a:endParaRPr lang="en-US" alt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extLst>
      <p:ext uri="{BB962C8B-B14F-4D97-AF65-F5344CB8AC3E}">
        <p14:creationId xmlns:p14="http://schemas.microsoft.com/office/powerpoint/2010/main" val="112236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Security is a vitally important part of data protection compliance.  The seventh principle of the DPA states that</a:t>
            </a: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To comply, you need to </a:t>
            </a:r>
            <a:r>
              <a:rPr kumimoji="0" lang="en-GB" sz="1200" b="1" i="0" u="none" strike="noStrike" kern="1200" cap="none" spc="0" normalizeH="0" baseline="0" noProof="0" dirty="0" smtClean="0">
                <a:ln>
                  <a:noFill/>
                </a:ln>
                <a:solidFill>
                  <a:srgbClr val="000000"/>
                </a:solidFill>
                <a:effectLst/>
                <a:uLnTx/>
                <a:uFillTx/>
                <a:latin typeface="Arial" charset="0"/>
                <a:ea typeface="MS PGothic" pitchFamily="34" charset="-128"/>
              </a:rPr>
              <a:t>ensure that your school has taken appropriate measures to protect the personal data it processes</a:t>
            </a: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Think about all the personal data you hold: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Manual records – what files do you have?  How can you keep these appropriately secure?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where do you store them? (locked cabinets, locked rooms </a:t>
            </a:r>
            <a:r>
              <a:rPr kumimoji="0" lang="en-GB" sz="1200" b="0" i="0" u="none" strike="noStrike" kern="1200" cap="none" spc="0" normalizeH="0" baseline="0" noProof="0" dirty="0" err="1" smtClean="0">
                <a:ln>
                  <a:noFill/>
                </a:ln>
                <a:solidFill>
                  <a:srgbClr val="000000"/>
                </a:solidFill>
                <a:effectLst/>
                <a:uLnTx/>
                <a:uFillTx/>
                <a:latin typeface="Arial" charset="0"/>
                <a:ea typeface="MS PGothic" pitchFamily="34" charset="-128"/>
              </a:rPr>
              <a:t>etc</a:t>
            </a: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who has access to them? (teachers, administration staff, governors?)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Have you got any stored away in an archive?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Do you securely destroy records in line with a retention policy?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How do you transport them if needed?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What about if you need to share information? How is it sent? Do you know if it’s been received by the correct recipient?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Do staff need to take records out of the office, for working at home or at other premises?  Do you allow this?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What about electronic files and portable devices? –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lots of what we have already said already applies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are the files / devices encrypted?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do you have a secure password policy that staff stick to?</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do you have role-based access controls with individual logons?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what about uploading or sending data to other organisations when you need to, what mechanisms do you use? Are they secure?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do staff have the ability to access school systems and data outside of school?  How?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Do you allow BYOD?</a:t>
            </a:r>
          </a:p>
          <a:p>
            <a:pPr eaLnBrk="1" hangingPunct="1"/>
            <a:endParaRPr lang="en-GB"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Examples of security incidents we’ve seen in schools: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Human error, often combined with inadequate policies in place: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baseline="0" dirty="0" smtClean="0"/>
              <a:t>Full sickness record mistakenly sent to new employer as part of a reference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1" baseline="0" dirty="0" smtClean="0"/>
              <a:t>Letters and emails sent to the wrong parents, including SEND, disciplinary, health and other sometimes sensitive pupil information</a:t>
            </a:r>
          </a:p>
          <a:p>
            <a:r>
              <a:rPr lang="en-GB" sz="1200" kern="1200" dirty="0" smtClean="0">
                <a:solidFill>
                  <a:schemeClr val="tx1"/>
                </a:solidFill>
                <a:latin typeface="+mn-lt"/>
                <a:ea typeface="+mn-ea"/>
                <a:cs typeface="+mn-cs"/>
              </a:rPr>
              <a:t>- SPD lost in the post - recorded delivery, but not "track and trace" and not marked "private and confidential" - hearing to investigate complaints about exclusion from school</a:t>
            </a:r>
          </a:p>
          <a:p>
            <a:r>
              <a:rPr lang="en-GB" sz="1200" kern="1200" dirty="0" smtClean="0">
                <a:solidFill>
                  <a:schemeClr val="tx1"/>
                </a:solidFill>
                <a:latin typeface="+mn-lt"/>
                <a:ea typeface="+mn-ea"/>
                <a:cs typeface="+mn-cs"/>
              </a:rPr>
              <a:t>- pupil PD found at printer by another pupil</a:t>
            </a:r>
          </a:p>
          <a:p>
            <a:pPr marL="171450" indent="-171450">
              <a:buFontTx/>
              <a:buChar char="-"/>
            </a:pPr>
            <a:r>
              <a:rPr lang="en-GB" sz="1200" kern="1200" dirty="0" smtClean="0">
                <a:solidFill>
                  <a:schemeClr val="tx1"/>
                </a:solidFill>
                <a:latin typeface="+mn-lt"/>
                <a:ea typeface="+mn-ea"/>
                <a:cs typeface="+mn-cs"/>
              </a:rPr>
              <a:t>pupil reports sent to the wrong address</a:t>
            </a:r>
          </a:p>
          <a:p>
            <a:r>
              <a:rPr lang="en-GB" sz="1200" kern="120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email addressing - non-use of BCC where it would have been appropriate</a:t>
            </a:r>
          </a:p>
          <a:p>
            <a:r>
              <a:rPr lang="en-GB" sz="1200" kern="120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text message re pupil's behaviour meant for parents sent to all parents in error</a:t>
            </a:r>
          </a:p>
          <a:p>
            <a:r>
              <a:rPr lang="en-GB" sz="1200" kern="120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data file with staff and pupil PD accidentally placed in shared drive</a:t>
            </a:r>
          </a:p>
          <a:p>
            <a:r>
              <a:rPr lang="en-GB" sz="1200" kern="1200" dirty="0" smtClean="0">
                <a:solidFill>
                  <a:schemeClr val="tx1"/>
                </a:solidFill>
                <a:latin typeface="+mn-lt"/>
                <a:ea typeface="+mn-ea"/>
                <a:cs typeface="+mn-cs"/>
              </a:rPr>
              <a:t>- pupil data sheets given to incorrect recipients</a:t>
            </a:r>
          </a:p>
          <a:p>
            <a:r>
              <a:rPr lang="en-GB" sz="1200" kern="1200" dirty="0" smtClean="0">
                <a:solidFill>
                  <a:schemeClr val="tx1"/>
                </a:solidFill>
                <a:latin typeface="+mn-lt"/>
                <a:ea typeface="+mn-ea"/>
                <a:cs typeface="+mn-cs"/>
              </a:rPr>
              <a:t>- disclosure of pupil's information to absent father</a:t>
            </a:r>
          </a:p>
          <a:p>
            <a:pPr marL="171450" indent="-171450">
              <a:buFontTx/>
              <a:buChar char="-"/>
            </a:pPr>
            <a:r>
              <a:rPr lang="en-GB" sz="1200" b="1" kern="1200" dirty="0" smtClean="0">
                <a:solidFill>
                  <a:schemeClr val="tx1"/>
                </a:solidFill>
                <a:latin typeface="+mn-lt"/>
                <a:ea typeface="+mn-ea"/>
                <a:cs typeface="+mn-cs"/>
              </a:rPr>
              <a:t>spreadsheet uploaded to website - full details of pupil premium spending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smtClean="0">
                <a:solidFill>
                  <a:schemeClr val="tx1"/>
                </a:solidFill>
                <a:latin typeface="+mn-lt"/>
                <a:ea typeface="+mn-ea"/>
                <a:cs typeface="+mn-cs"/>
              </a:rPr>
              <a:t>Technical measures - passwords</a:t>
            </a:r>
            <a:endParaRPr lang="en-GB" sz="1200" b="1" kern="1200" dirty="0" smtClean="0">
              <a:solidFill>
                <a:schemeClr val="tx1"/>
              </a:solidFill>
              <a:latin typeface="+mn-lt"/>
              <a:ea typeface="+mn-ea"/>
              <a:cs typeface="+mn-cs"/>
            </a:endParaRPr>
          </a:p>
          <a:p>
            <a:pPr marL="171450" indent="-171450">
              <a:buFontTx/>
              <a:buChar char="-"/>
            </a:pPr>
            <a:r>
              <a:rPr lang="en-GB" sz="1200" b="1" kern="1200" dirty="0" smtClean="0">
                <a:solidFill>
                  <a:schemeClr val="tx1"/>
                </a:solidFill>
                <a:latin typeface="+mn-lt"/>
                <a:ea typeface="+mn-ea"/>
                <a:cs typeface="+mn-cs"/>
              </a:rPr>
              <a:t>parent passwords to access child information not sufficiently strong</a:t>
            </a:r>
          </a:p>
          <a:p>
            <a:pPr marL="171450" indent="-171450">
              <a:buFontTx/>
              <a:buChar char="-"/>
            </a:pPr>
            <a:endParaRPr lang="en-GB" sz="1200" b="1" kern="1200" dirty="0" smtClean="0">
              <a:solidFill>
                <a:schemeClr val="tx1"/>
              </a:solidFill>
              <a:latin typeface="+mn-lt"/>
              <a:ea typeface="+mn-ea"/>
              <a:cs typeface="+mn-cs"/>
            </a:endParaRPr>
          </a:p>
          <a:p>
            <a:pPr marL="0" indent="0">
              <a:buFontTx/>
              <a:buNone/>
            </a:pPr>
            <a:r>
              <a:rPr lang="en-GB" sz="1200" b="1" kern="1200" dirty="0" smtClean="0">
                <a:solidFill>
                  <a:schemeClr val="tx1"/>
                </a:solidFill>
                <a:latin typeface="+mn-lt"/>
                <a:ea typeface="+mn-ea"/>
                <a:cs typeface="+mn-cs"/>
              </a:rPr>
              <a:t>Technical security measures</a:t>
            </a:r>
          </a:p>
          <a:p>
            <a:pPr marL="171450" indent="-171450">
              <a:buFontTx/>
              <a:buChar char="-"/>
            </a:pPr>
            <a:r>
              <a:rPr lang="en-GB" sz="1200" b="1" kern="1200" dirty="0" smtClean="0">
                <a:solidFill>
                  <a:schemeClr val="tx1"/>
                </a:solidFill>
                <a:latin typeface="+mn-lt"/>
                <a:ea typeface="+mn-ea"/>
                <a:cs typeface="+mn-cs"/>
              </a:rPr>
              <a:t>website security - personal data accessible.  Insufficient pen testing, inaccurate coding</a:t>
            </a:r>
          </a:p>
          <a:p>
            <a:pPr marL="171450" indent="-171450">
              <a:buFontTx/>
              <a:buChar char="-"/>
            </a:pPr>
            <a:r>
              <a:rPr lang="en-GB" sz="1200" b="1" kern="1200" dirty="0" smtClean="0">
                <a:solidFill>
                  <a:schemeClr val="tx1"/>
                </a:solidFill>
                <a:latin typeface="+mn-lt"/>
                <a:ea typeface="+mn-ea"/>
                <a:cs typeface="+mn-cs"/>
              </a:rPr>
              <a:t>sending SPD via unprotected email</a:t>
            </a:r>
          </a:p>
          <a:p>
            <a:r>
              <a:rPr lang="en-GB" sz="1200" b="1" kern="1200" dirty="0" smtClean="0">
                <a:solidFill>
                  <a:schemeClr val="tx1"/>
                </a:solidFill>
                <a:latin typeface="+mn-lt"/>
                <a:ea typeface="+mn-ea"/>
                <a:cs typeface="+mn-cs"/>
              </a:rPr>
              <a:t>- lost unprotected USB sticks including pupil data (academic progress </a:t>
            </a:r>
            <a:r>
              <a:rPr lang="en-GB" sz="1200" b="1" kern="1200" dirty="0" err="1" smtClean="0">
                <a:solidFill>
                  <a:schemeClr val="tx1"/>
                </a:solidFill>
                <a:latin typeface="+mn-lt"/>
                <a:ea typeface="+mn-ea"/>
                <a:cs typeface="+mn-cs"/>
              </a:rPr>
              <a:t>etc</a:t>
            </a:r>
            <a:r>
              <a:rPr lang="en-GB" sz="1200" b="1" kern="1200" dirty="0" smtClean="0">
                <a:solidFill>
                  <a:schemeClr val="tx1"/>
                </a:solidFill>
                <a:latin typeface="+mn-lt"/>
                <a:ea typeface="+mn-ea"/>
                <a:cs typeface="+mn-cs"/>
              </a:rPr>
              <a:t>)</a:t>
            </a:r>
          </a:p>
          <a:p>
            <a:r>
              <a:rPr lang="en-GB" sz="1200" kern="120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unencrypted drives / laptops / devices stolen from staff homes / cars / bags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altLang="en-US" dirty="0" smtClean="0"/>
              <a:t>school website hacked, administrator passwords stolen.  One teacher used the same password for her website administrator access and her access to the main school pupil database.  Hackers accessed information from the database.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dirty="0" smtClean="0"/>
              <a:t>The seventh principle also sets out the requirements for when you use data processors </a:t>
            </a:r>
            <a:r>
              <a:rPr lang="en-GB" altLang="en-US" b="0" dirty="0" smtClean="0"/>
              <a:t>(as we mentioned before, for example using Capita SIMS or other system providers for processing your pupil data, using shredding companies to shred confidential</a:t>
            </a:r>
            <a:r>
              <a:rPr lang="en-GB" altLang="en-US" b="0" baseline="0" dirty="0" smtClean="0"/>
              <a:t> </a:t>
            </a:r>
            <a:r>
              <a:rPr lang="en-GB" altLang="en-US" b="0" dirty="0" smtClean="0"/>
              <a:t>paper waste, using cloud IT providers)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dirty="0" smtClean="0"/>
              <a:t>When</a:t>
            </a:r>
            <a:r>
              <a:rPr lang="en-GB" altLang="en-US" b="1" baseline="0" dirty="0" smtClean="0"/>
              <a:t> you use a data processor, t</a:t>
            </a:r>
            <a:r>
              <a:rPr lang="en-GB" altLang="en-US" b="1" dirty="0" smtClean="0"/>
              <a:t>he</a:t>
            </a:r>
            <a:r>
              <a:rPr lang="en-GB" altLang="en-US" b="1" baseline="0" dirty="0" smtClean="0"/>
              <a:t> s</a:t>
            </a:r>
            <a:r>
              <a:rPr lang="en-GB" altLang="en-US" b="1" dirty="0" smtClean="0"/>
              <a:t>eventh</a:t>
            </a:r>
            <a:r>
              <a:rPr lang="en-GB" altLang="en-US" b="1" baseline="0" dirty="0" smtClean="0"/>
              <a:t> principle requires:</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t> - that you choose a processor who offers sufficient guarantees that they can look after your data properly</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t> - that you have a contract in place setting out that the processor keeps the data as secure as you would have to under the law, and that they are to only process data in they way you instruct them to</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t> - that you take reasonable steps to ensure that the processor complies </a:t>
            </a:r>
            <a:endParaRPr lang="en-GB" altLang="en-US" dirty="0" smtClean="0"/>
          </a:p>
          <a:p>
            <a:pPr marL="171450" indent="-171450">
              <a:buFontTx/>
              <a:buChar cha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p:txBody>
      </p:sp>
      <p:sp>
        <p:nvSpPr>
          <p:cNvPr id="4" name="Slide Number Placeholder 3"/>
          <p:cNvSpPr>
            <a:spLocks noGrp="1"/>
          </p:cNvSpPr>
          <p:nvPr>
            <p:ph type="sldNum" sz="quarter" idx="10"/>
          </p:nvPr>
        </p:nvSpPr>
        <p:spPr/>
        <p:txBody>
          <a:bodyPr/>
          <a:lstStyle/>
          <a:p>
            <a:fld id="{CD36A02C-A037-4CD4-B414-B88BEDE165FF}"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01925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sz="1200" kern="1200" dirty="0" smtClean="0">
              <a:solidFill>
                <a:schemeClr val="tx1"/>
              </a:solidFill>
              <a:latin typeface="+mn-lt"/>
              <a:ea typeface="+mn-ea"/>
              <a:cs typeface="+mn-cs"/>
            </a:endParaRPr>
          </a:p>
          <a:p>
            <a:r>
              <a:rPr lang="en-GB" dirty="0" smtClean="0"/>
              <a:t>There’s a wealth of guidance on the ICO website:</a:t>
            </a:r>
          </a:p>
          <a:p>
            <a:endParaRPr lang="en-GB" dirty="0" smtClean="0"/>
          </a:p>
          <a:p>
            <a:endParaRPr lang="en-GB" dirty="0" smtClean="0"/>
          </a:p>
          <a:p>
            <a:r>
              <a:rPr lang="en-GB" dirty="0" smtClean="0"/>
              <a:t>General</a:t>
            </a:r>
            <a:r>
              <a:rPr lang="en-GB" baseline="0" dirty="0" smtClean="0"/>
              <a:t> data protection guidance – subject access, IT security, BYOD, CCTV, privacy notices, data sharing</a:t>
            </a:r>
          </a:p>
          <a:p>
            <a:endParaRPr lang="en-GB" baseline="0" dirty="0" smtClean="0"/>
          </a:p>
          <a:p>
            <a:r>
              <a:rPr lang="en-GB" baseline="0" dirty="0" smtClean="0"/>
              <a:t>School-specific guidance – taking photos in schools, publication of exam results</a:t>
            </a:r>
          </a:p>
          <a:p>
            <a:endParaRPr lang="en-GB" baseline="0" dirty="0" smtClean="0"/>
          </a:p>
          <a:p>
            <a:r>
              <a:rPr lang="en-GB" baseline="0" dirty="0" smtClean="0"/>
              <a:t>Videos – data protection for school leaders</a:t>
            </a:r>
          </a:p>
          <a:p>
            <a:endParaRPr lang="en-GB" baseline="0" dirty="0" smtClean="0"/>
          </a:p>
          <a:p>
            <a:r>
              <a:rPr lang="en-GB" baseline="0" dirty="0" smtClean="0"/>
              <a:t>Presentations – fundraising and data protection in schools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p:txBody>
      </p:sp>
      <p:sp>
        <p:nvSpPr>
          <p:cNvPr id="4" name="Slide Number Placeholder 3"/>
          <p:cNvSpPr>
            <a:spLocks noGrp="1"/>
          </p:cNvSpPr>
          <p:nvPr>
            <p:ph type="sldNum" sz="quarter" idx="10"/>
          </p:nvPr>
        </p:nvSpPr>
        <p:spPr/>
        <p:txBody>
          <a:bodyPr/>
          <a:lstStyle/>
          <a:p>
            <a:fld id="{CD36A02C-A037-4CD4-B414-B88BEDE165FF}"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01925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charset="-128"/>
              </a:defRPr>
            </a:lvl9pPr>
          </a:lstStyle>
          <a:p>
            <a:fld id="{F40E33F4-1D77-4BBD-B7F0-81F2AEDB7013}" type="slidenum">
              <a:rPr lang="en-US" altLang="en-US" sz="1200" smtClean="0"/>
              <a:pPr/>
              <a:t>12</a:t>
            </a:fld>
            <a:endParaRPr lang="en-US" altLang="en-US" sz="120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So far so good.  If all of what we’ve said so far, your school has in hand, great.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On 25 May 2018 a new data protection law will come into force across all of Europe – the GDPR (General Data Protection Regulation)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Many of the GDPR’s main concepts and principles are much the same as those in the current Data Protection Act (DPA), so if you are complying properly with the current law then most of your approach to compliance will remain valid under the GDPR and can be the starting point to build from. However, there are new elements and significant enhancements.</a:t>
            </a:r>
            <a:endParaRPr lang="en-GB" dirty="0" smtClean="0"/>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It is important to use the Information Commissioner’s Office (ICO) resources we are providing on our website to work out the main differences between the current law and the GDPR. Over the next few months the ICO will produce more guidance and other tools to assist preparation. The Article 29 Working Party will also be producing guidance at European level.</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Some of the main features of the GDPR are as follows.</a:t>
            </a:r>
            <a:endParaRPr lang="en-GB" dirty="0"/>
          </a:p>
        </p:txBody>
      </p:sp>
      <p:sp>
        <p:nvSpPr>
          <p:cNvPr id="4" name="Slide Number Placeholder 3"/>
          <p:cNvSpPr>
            <a:spLocks noGrp="1"/>
          </p:cNvSpPr>
          <p:nvPr>
            <p:ph type="sldNum" sz="quarter" idx="10"/>
          </p:nvPr>
        </p:nvSpPr>
        <p:spPr/>
        <p:txBody>
          <a:bodyPr/>
          <a:lstStyle/>
          <a:p>
            <a:fld id="{000F5121-644E-4AC2-803C-772DEB0C5632}"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658027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As a starting point, the ICO has developed </a:t>
            </a:r>
            <a:r>
              <a:rPr lang="en-GB" sz="1200" b="1" i="0" u="none" strike="noStrike" kern="1200" baseline="0" dirty="0" smtClean="0">
                <a:solidFill>
                  <a:schemeClr val="tx1"/>
                </a:solidFill>
                <a:latin typeface="+mn-lt"/>
                <a:ea typeface="+mn-ea"/>
                <a:cs typeface="+mn-cs"/>
              </a:rPr>
              <a:t>12 steps to take now – </a:t>
            </a:r>
            <a:r>
              <a:rPr lang="en-GB" sz="1200" b="0" i="0" u="none" strike="noStrike" kern="1200" baseline="0" dirty="0" smtClean="0">
                <a:solidFill>
                  <a:schemeClr val="tx1"/>
                </a:solidFill>
                <a:latin typeface="+mn-lt"/>
                <a:ea typeface="+mn-ea"/>
                <a:cs typeface="+mn-cs"/>
              </a:rPr>
              <a:t>for organisations to make a start in planning how they’re going to comply by May 2018.</a:t>
            </a:r>
            <a:endParaRPr lang="en-GB" sz="1200" b="1"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You’ll need to check them all, but a few highlights include:</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Privacy notices </a:t>
            </a:r>
            <a:r>
              <a:rPr lang="en-GB" sz="1200" b="0" i="0" u="none" strike="noStrike" kern="1200" baseline="0" dirty="0" smtClean="0">
                <a:solidFill>
                  <a:schemeClr val="tx1"/>
                </a:solidFill>
                <a:latin typeface="+mn-lt"/>
                <a:ea typeface="+mn-ea"/>
                <a:cs typeface="+mn-cs"/>
              </a:rPr>
              <a:t>- Under the GDPR there are some additional things you will have to tell people. For example, you will need to explain your legal basis for processing the data, your data retention periods and that individuals have a right to complain to the ICO if they think there is a problem with the way you are handling their data. Note that the GDPR requires the information to be provided in concise, easy to understand and clear language.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ICO’s Privacy notices code of practice was revised a couple of months ago and now reflects the new requirements of the GDPR.  Make sure you read it and make the changes you need to.</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Individual rights </a:t>
            </a:r>
            <a:r>
              <a:rPr lang="en-GB" sz="1200" b="0" i="0" u="none" strike="noStrike" kern="1200" baseline="0" dirty="0" smtClean="0">
                <a:solidFill>
                  <a:schemeClr val="tx1"/>
                </a:solidFill>
                <a:latin typeface="+mn-lt"/>
                <a:ea typeface="+mn-ea"/>
                <a:cs typeface="+mn-cs"/>
              </a:rPr>
              <a:t>- The main rights for individuals under the GDPR will be:</a:t>
            </a:r>
          </a:p>
          <a:p>
            <a:r>
              <a:rPr lang="en-GB" sz="1200" b="0" i="0" u="none" strike="noStrike" kern="1200" baseline="0" dirty="0" smtClean="0">
                <a:solidFill>
                  <a:schemeClr val="tx1"/>
                </a:solidFill>
                <a:latin typeface="+mn-lt"/>
                <a:ea typeface="+mn-ea"/>
                <a:cs typeface="+mn-cs"/>
              </a:rPr>
              <a:t> subject access</a:t>
            </a:r>
          </a:p>
          <a:p>
            <a:r>
              <a:rPr lang="en-GB" sz="1200" b="0" i="0" u="none" strike="noStrike" kern="1200" baseline="0" dirty="0" smtClean="0">
                <a:solidFill>
                  <a:schemeClr val="tx1"/>
                </a:solidFill>
                <a:latin typeface="+mn-lt"/>
                <a:ea typeface="+mn-ea"/>
                <a:cs typeface="+mn-cs"/>
              </a:rPr>
              <a:t> to have inaccuracies corrected,</a:t>
            </a:r>
          </a:p>
          <a:p>
            <a:r>
              <a:rPr lang="en-GB" sz="1200" b="0" i="0" u="none" strike="noStrike" kern="1200" baseline="0" dirty="0" smtClean="0">
                <a:solidFill>
                  <a:schemeClr val="tx1"/>
                </a:solidFill>
                <a:latin typeface="+mn-lt"/>
                <a:ea typeface="+mn-ea"/>
                <a:cs typeface="+mn-cs"/>
              </a:rPr>
              <a:t> to have information erased,</a:t>
            </a:r>
          </a:p>
          <a:p>
            <a:r>
              <a:rPr lang="en-GB" sz="1200" b="0" i="0" u="none" strike="noStrike" kern="1200" baseline="0" dirty="0" smtClean="0">
                <a:solidFill>
                  <a:schemeClr val="tx1"/>
                </a:solidFill>
                <a:latin typeface="+mn-lt"/>
                <a:ea typeface="+mn-ea"/>
                <a:cs typeface="+mn-cs"/>
              </a:rPr>
              <a:t> to prevent direct marketing,</a:t>
            </a:r>
          </a:p>
          <a:p>
            <a:r>
              <a:rPr lang="en-GB" sz="1200" b="0" i="0" u="none" strike="noStrike" kern="1200" baseline="0" dirty="0" smtClean="0">
                <a:solidFill>
                  <a:schemeClr val="tx1"/>
                </a:solidFill>
                <a:latin typeface="+mn-lt"/>
                <a:ea typeface="+mn-ea"/>
                <a:cs typeface="+mn-cs"/>
              </a:rPr>
              <a:t> to prevent automated decision-making and profiling, and</a:t>
            </a:r>
          </a:p>
          <a:p>
            <a:r>
              <a:rPr lang="en-GB" sz="1200" b="0" i="0" u="none" strike="noStrike" kern="1200" baseline="0" dirty="0" smtClean="0">
                <a:solidFill>
                  <a:schemeClr val="tx1"/>
                </a:solidFill>
                <a:latin typeface="+mn-lt"/>
                <a:ea typeface="+mn-ea"/>
                <a:cs typeface="+mn-cs"/>
              </a:rPr>
              <a:t> data portability.</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You’re likely to come across some, if not all, of these in schools so you’ll need to know what your obligations are so you can properly deal with any requests you receive.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SARs</a:t>
            </a:r>
            <a:r>
              <a:rPr lang="en-GB" sz="1200" b="0" i="0" u="none" strike="noStrike" kern="1200" baseline="0" dirty="0" smtClean="0">
                <a:solidFill>
                  <a:schemeClr val="tx1"/>
                </a:solidFill>
                <a:latin typeface="+mn-lt"/>
                <a:ea typeface="+mn-ea"/>
                <a:cs typeface="+mn-cs"/>
              </a:rPr>
              <a:t> - The rules for dealing with subject access requests will change under the GDPR. In most cases you will not be able to charge for complying with a request and normally you will have just a month to comply, rather than the current 40 days. There will be different grounds for refusing to comply with subject access request – manifestly unfounded or excessive requests can be charged for or refused. If you want to refuse a request, you will need to have policies and procedures in place to demonstrate why the request meets these criteria.</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Consent </a:t>
            </a:r>
            <a:r>
              <a:rPr lang="en-GB" sz="1200" b="0" i="0" u="none" strike="noStrike" kern="1200" baseline="0" dirty="0" smtClean="0">
                <a:solidFill>
                  <a:schemeClr val="tx1"/>
                </a:solidFill>
                <a:latin typeface="+mn-lt"/>
                <a:ea typeface="+mn-ea"/>
                <a:cs typeface="+mn-cs"/>
              </a:rPr>
              <a:t>– if you process any personal data on the basis of consent, you’ll have to review how you are seeking, obtaining and recording consent and whether you need to make any changes.  Consent must be freely given, specific, informed and unambiguous, and a positive affirmation of the individual’s agreement.  That’s a high standard.  This will likely be relevant for any contact preferences you may have set up with parents and alumni, perhaps for school fundraising purposes.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Children - </a:t>
            </a:r>
            <a:r>
              <a:rPr lang="en-GB" sz="1200" b="0" i="0" u="none" strike="noStrike" kern="1200" baseline="0" dirty="0" smtClean="0">
                <a:solidFill>
                  <a:schemeClr val="tx1"/>
                </a:solidFill>
                <a:latin typeface="+mn-lt"/>
                <a:ea typeface="+mn-ea"/>
                <a:cs typeface="+mn-cs"/>
              </a:rPr>
              <a:t>You should start thinking now about whether you will need to gather parental or guardian consent for the data processing you carry out. For the first time, the GDPR will bring in special protection for children’s personal data, particularly (ONLY) in the context of commercial internet services such as social networking.  If you arrange for children in your school to sign up for apps in the classroom, or for homework, you’ll need to think about how consent can be obtained.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Data breaches -  </a:t>
            </a:r>
            <a:r>
              <a:rPr lang="en-GB" sz="1200" b="0" i="0" u="none" strike="noStrike" kern="1200" baseline="0" dirty="0" smtClean="0">
                <a:solidFill>
                  <a:schemeClr val="tx1"/>
                </a:solidFill>
                <a:latin typeface="+mn-lt"/>
                <a:ea typeface="+mn-ea"/>
                <a:cs typeface="+mn-cs"/>
              </a:rPr>
              <a:t>You should make sure you have the right procedures in place to detect, report and investigate a personal data breach – for example if you lose some personal data or disclose data to the wrong recipient. The GDPR will bring in a breach notification duty for all organisations. Not all breaches will have to be notified to the ICO – only ones where the individual is likely to suffer some form of damage, such as through identity theft or a confidentiality breach.  If you do need to report it you’ll have to do it within 72 hours of the breach being discovered.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You should start now to make sure you have the right procedures in place to detect, report and investigate a personal data breach.</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Data Protection by Design and Data Protection Impact Assessments – </a:t>
            </a:r>
            <a:r>
              <a:rPr lang="en-GB" sz="1200" b="0" i="0" u="none" strike="noStrike" kern="1200" baseline="0" dirty="0" smtClean="0">
                <a:solidFill>
                  <a:schemeClr val="tx1"/>
                </a:solidFill>
                <a:latin typeface="+mn-lt"/>
                <a:ea typeface="+mn-ea"/>
                <a:cs typeface="+mn-cs"/>
              </a:rPr>
              <a:t>When your school is considering using data in new and innovative ways, or considering implementing new technology to monitor pupils in some way, it’s currently good practice to carry out a privacy impact assessment.  This will become a legal requirement in some circumstances under the GDPR.   You should familiarise yourself now with the guidance the ICO has produced on Privacy Impact Assessments (PIAs) and work out how to implement them in your organisation.  You should start to assess the situations where it will be necessary to conduct a DPIA.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It has always been good practice to adopt a privacy by design approach and the ICO has recommended organisations use privacy impact assessments for some time now.  However the GDPR will make this a legal requirement for some projects.</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Data Protection Officers – </a:t>
            </a:r>
            <a:r>
              <a:rPr lang="en-GB" sz="1200" b="0" i="0" u="none" strike="noStrike" kern="1200" baseline="0" dirty="0" smtClean="0">
                <a:solidFill>
                  <a:schemeClr val="tx1"/>
                </a:solidFill>
                <a:latin typeface="+mn-lt"/>
                <a:ea typeface="+mn-ea"/>
                <a:cs typeface="+mn-cs"/>
              </a:rPr>
              <a:t>Many schools will need to designate a Data Protection Officer.  You’ll need to decide who this will be - or at least identify someone to take responsibility for data protection compliance and assess where this role will sit within your organisation’s structure and governance arrangements. The GDPR will require some organisations to designate a Data Protection Officer – all public authorities must so many schools will require one.</a:t>
            </a:r>
            <a:endParaRPr lang="en-GB" b="1" i="1" dirty="0"/>
          </a:p>
        </p:txBody>
      </p:sp>
      <p:sp>
        <p:nvSpPr>
          <p:cNvPr id="4" name="Slide Number Placeholder 3"/>
          <p:cNvSpPr>
            <a:spLocks noGrp="1"/>
          </p:cNvSpPr>
          <p:nvPr>
            <p:ph type="sldNum" sz="quarter" idx="10"/>
          </p:nvPr>
        </p:nvSpPr>
        <p:spPr/>
        <p:txBody>
          <a:bodyPr/>
          <a:lstStyle/>
          <a:p>
            <a:fld id="{CD36A02C-A037-4CD4-B414-B88BEDE165FF}"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598495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50">
              <a:defRPr/>
            </a:pPr>
            <a:r>
              <a:rPr lang="en-GB" dirty="0" smtClean="0"/>
              <a:t>This is a really key development.</a:t>
            </a:r>
            <a:r>
              <a:rPr lang="en-GB" baseline="0" dirty="0" smtClean="0"/>
              <a:t>  Organisations will have to be able to demonstrate how they comply with the new law.</a:t>
            </a:r>
          </a:p>
          <a:p>
            <a:pPr defTabSz="924550">
              <a:defRPr/>
            </a:pPr>
            <a:endParaRPr lang="en-GB" baseline="0" dirty="0" smtClean="0"/>
          </a:p>
          <a:p>
            <a:pPr defTabSz="924550">
              <a:defRPr/>
            </a:pPr>
            <a:r>
              <a:rPr lang="en-GB" baseline="0" dirty="0" smtClean="0"/>
              <a:t>It’s important then that your school is committed at the highest level to putting the policies and procedures in place to comply.</a:t>
            </a:r>
          </a:p>
          <a:p>
            <a:pPr defTabSz="924550">
              <a:defRPr/>
            </a:pPr>
            <a:endParaRPr lang="en-GB" baseline="0" dirty="0" smtClean="0"/>
          </a:p>
          <a:p>
            <a:pPr defTabSz="924550">
              <a:defRPr/>
            </a:pPr>
            <a:r>
              <a:rPr lang="en-GB" baseline="0" dirty="0" smtClean="0"/>
              <a:t>Examples of how this can be done:</a:t>
            </a:r>
          </a:p>
          <a:p>
            <a:pPr defTabSz="924550">
              <a:defRPr/>
            </a:pPr>
            <a:endParaRPr lang="en-GB" baseline="0" dirty="0" smtClean="0"/>
          </a:p>
          <a:p>
            <a:pPr defTabSz="924550">
              <a:defRPr/>
            </a:pPr>
            <a:r>
              <a:rPr lang="en-GB" baseline="0" dirty="0" smtClean="0"/>
              <a:t> - implement appropriate technical and organisational measures</a:t>
            </a:r>
          </a:p>
          <a:p>
            <a:pPr defTabSz="924550">
              <a:defRPr/>
            </a:pPr>
            <a:r>
              <a:rPr lang="en-GB" baseline="0" dirty="0" smtClean="0"/>
              <a:t> - maintain records on processing activities </a:t>
            </a:r>
          </a:p>
          <a:p>
            <a:pPr defTabSz="924550">
              <a:defRPr/>
            </a:pPr>
            <a:r>
              <a:rPr lang="en-GB" baseline="0" dirty="0" smtClean="0"/>
              <a:t>	– e.g. records of what data you’ve shared with which organisations, and how you made the decision to do so </a:t>
            </a:r>
          </a:p>
          <a:p>
            <a:pPr defTabSz="924550">
              <a:defRPr/>
            </a:pPr>
            <a:r>
              <a:rPr lang="en-GB" baseline="0" dirty="0" smtClean="0"/>
              <a:t>	- DPIAs- perhaps you considered implementing a new web monitoring system in the classroom, or BWV for pupil incidents, or considered sharing data with a local troubled families 	or NEET-prevention initiative – it might be appropriate to carry out a DPIA</a:t>
            </a:r>
          </a:p>
        </p:txBody>
      </p:sp>
      <p:sp>
        <p:nvSpPr>
          <p:cNvPr id="4" name="Slide Number Placeholder 3"/>
          <p:cNvSpPr>
            <a:spLocks noGrp="1"/>
          </p:cNvSpPr>
          <p:nvPr>
            <p:ph type="sldNum" sz="quarter" idx="10"/>
          </p:nvPr>
        </p:nvSpPr>
        <p:spPr/>
        <p:txBody>
          <a:bodyPr/>
          <a:lstStyle/>
          <a:p>
            <a:fld id="{C40CA43E-EDEF-4CF8-A778-B7F6B12914DA}" type="slidenum">
              <a:rPr lang="en-GB" smtClean="0"/>
              <a:t>15</a:t>
            </a:fld>
            <a:endParaRPr lang="en-GB"/>
          </a:p>
        </p:txBody>
      </p:sp>
    </p:spTree>
    <p:extLst>
      <p:ext uri="{BB962C8B-B14F-4D97-AF65-F5344CB8AC3E}">
        <p14:creationId xmlns:p14="http://schemas.microsoft.com/office/powerpoint/2010/main" val="2064913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There’s several pieces of guidance available now, both from the ICO and at EU-level.</a:t>
            </a:r>
          </a:p>
          <a:p>
            <a:endParaRPr lang="en-GB" b="0" baseline="0" dirty="0" smtClean="0"/>
          </a:p>
          <a:p>
            <a:r>
              <a:rPr lang="en-GB" b="0" baseline="0" dirty="0" smtClean="0"/>
              <a:t>There are plans to provide more guidance as GDPR draws nearer, for example:</a:t>
            </a:r>
          </a:p>
          <a:p>
            <a:endParaRPr lang="en-GB" b="0" baseline="0" dirty="0" smtClean="0"/>
          </a:p>
          <a:p>
            <a:r>
              <a:rPr lang="en-GB" b="0" baseline="0" dirty="0" smtClean="0"/>
              <a:t> - risky processing </a:t>
            </a:r>
          </a:p>
          <a:p>
            <a:r>
              <a:rPr lang="en-GB" b="0" baseline="0" dirty="0" smtClean="0"/>
              <a:t> - consent</a:t>
            </a:r>
          </a:p>
          <a:p>
            <a:r>
              <a:rPr lang="en-GB" b="0" baseline="0" dirty="0" smtClean="0"/>
              <a:t> - big data 2.0</a:t>
            </a:r>
          </a:p>
          <a:p>
            <a:r>
              <a:rPr lang="en-GB" b="0" baseline="0" dirty="0" smtClean="0"/>
              <a:t> - profiling</a:t>
            </a:r>
          </a:p>
          <a:p>
            <a:pPr rtl="0" eaLnBrk="1" fontAlgn="t" latinLnBrk="0" hangingPunct="1"/>
            <a:r>
              <a:rPr lang="en-GB" sz="1200" b="0" i="0" u="none" strike="noStrike" kern="1200" baseline="0" dirty="0" smtClean="0">
                <a:solidFill>
                  <a:schemeClr val="tx1"/>
                </a:solidFill>
                <a:effectLst/>
                <a:latin typeface="+mn-lt"/>
                <a:ea typeface="+mn-ea"/>
                <a:cs typeface="+mn-cs"/>
              </a:rPr>
              <a:t> - c</a:t>
            </a:r>
            <a:r>
              <a:rPr lang="en-GB" sz="1200" b="0" i="0" u="none" strike="noStrike" kern="1200" dirty="0" smtClean="0">
                <a:solidFill>
                  <a:schemeClr val="tx1"/>
                </a:solidFill>
                <a:effectLst/>
                <a:latin typeface="+mn-lt"/>
                <a:ea typeface="+mn-ea"/>
                <a:cs typeface="+mn-cs"/>
              </a:rPr>
              <a:t>ontracts/liability</a:t>
            </a:r>
          </a:p>
          <a:p>
            <a:pPr rtl="0" eaLnBrk="1" fontAlgn="t" latinLnBrk="0" hangingPunct="1"/>
            <a:r>
              <a:rPr lang="en-GB" sz="1200" b="0" i="0" u="none" strike="noStrike" kern="1200" dirty="0" smtClean="0">
                <a:solidFill>
                  <a:schemeClr val="tx1"/>
                </a:solidFill>
                <a:effectLst/>
                <a:latin typeface="+mn-lt"/>
                <a:ea typeface="+mn-ea"/>
                <a:cs typeface="+mn-cs"/>
              </a:rPr>
              <a:t> - fines</a:t>
            </a:r>
          </a:p>
          <a:p>
            <a:pPr rtl="0" eaLnBrk="1" fontAlgn="t" latinLnBrk="0" hangingPunct="1"/>
            <a:r>
              <a:rPr lang="en-GB" sz="1200" b="0" i="0" u="none" strike="noStrike" kern="1200" dirty="0" smtClean="0">
                <a:solidFill>
                  <a:schemeClr val="tx1"/>
                </a:solidFill>
                <a:effectLst/>
                <a:latin typeface="+mn-lt"/>
                <a:ea typeface="+mn-ea"/>
                <a:cs typeface="+mn-cs"/>
              </a:rPr>
              <a:t> - children’s privacy</a:t>
            </a:r>
          </a:p>
          <a:p>
            <a:endParaRPr lang="en-GB" b="0" baseline="0" dirty="0" smtClean="0"/>
          </a:p>
        </p:txBody>
      </p:sp>
      <p:sp>
        <p:nvSpPr>
          <p:cNvPr id="4" name="Slide Number Placeholder 3"/>
          <p:cNvSpPr>
            <a:spLocks noGrp="1"/>
          </p:cNvSpPr>
          <p:nvPr>
            <p:ph type="sldNum" sz="quarter" idx="10"/>
          </p:nvPr>
        </p:nvSpPr>
        <p:spPr/>
        <p:txBody>
          <a:bodyPr/>
          <a:lstStyle/>
          <a:p>
            <a:fld id="{C40CA43E-EDEF-4CF8-A778-B7F6B12914DA}" type="slidenum">
              <a:rPr lang="en-GB" smtClean="0"/>
              <a:t>16</a:t>
            </a:fld>
            <a:endParaRPr lang="en-GB"/>
          </a:p>
        </p:txBody>
      </p:sp>
    </p:spTree>
    <p:extLst>
      <p:ext uri="{BB962C8B-B14F-4D97-AF65-F5344CB8AC3E}">
        <p14:creationId xmlns:p14="http://schemas.microsoft.com/office/powerpoint/2010/main" val="2562488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we’ll read the guidance – but how else</a:t>
            </a:r>
            <a:r>
              <a:rPr lang="en-GB" dirty="0" smtClean="0"/>
              <a:t> do we prepare</a:t>
            </a:r>
            <a:r>
              <a:rPr lang="en-GB" baseline="0" dirty="0" smtClean="0"/>
              <a:t> ourselves?</a:t>
            </a:r>
          </a:p>
          <a:p>
            <a:endParaRPr lang="en-GB" baseline="0" dirty="0" smtClean="0"/>
          </a:p>
          <a:p>
            <a:endParaRPr lang="en-GB" baseline="0" dirty="0" smtClean="0"/>
          </a:p>
          <a:p>
            <a:r>
              <a:rPr lang="en-GB" baseline="0" dirty="0" smtClean="0"/>
              <a:t>A good start is to carry out an information asset audit – know what data you have, for what purposes you’re processing it, who you’re sharing it with, what legal basis / schedule conditions are you processing it under.</a:t>
            </a:r>
          </a:p>
          <a:p>
            <a:endParaRPr lang="en-GB" baseline="0" dirty="0" smtClean="0"/>
          </a:p>
          <a:p>
            <a:r>
              <a:rPr lang="en-GB" baseline="0" dirty="0" smtClean="0"/>
              <a:t>ICO good practice guidance – such as Conducting privacy impact assessments COP, Privacy notices COP, Data sharing COP, Anonymisation, cloud computing </a:t>
            </a:r>
            <a:r>
              <a:rPr lang="en-GB" baseline="0" dirty="0" err="1" smtClean="0"/>
              <a:t>etc</a:t>
            </a:r>
            <a:r>
              <a:rPr lang="en-GB" baseline="0" dirty="0" smtClean="0"/>
              <a:t> – if you don’t already, look at it and see how you could process data in accordance with it, as much of our good practice guidance is included in the GDPR as law.</a:t>
            </a:r>
            <a:endParaRPr lang="en-GB" dirty="0"/>
          </a:p>
        </p:txBody>
      </p:sp>
      <p:sp>
        <p:nvSpPr>
          <p:cNvPr id="4" name="Slide Number Placeholder 3"/>
          <p:cNvSpPr>
            <a:spLocks noGrp="1"/>
          </p:cNvSpPr>
          <p:nvPr>
            <p:ph type="sldNum" sz="quarter" idx="10"/>
          </p:nvPr>
        </p:nvSpPr>
        <p:spPr/>
        <p:txBody>
          <a:bodyPr/>
          <a:lstStyle/>
          <a:p>
            <a:fld id="{4BC60F7B-DC0B-446A-A346-BF0EA35B8AC7}"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4060929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D36A02C-A037-4CD4-B414-B88BEDE165FF}" type="slidenum">
              <a:rPr lang="en-GB" smtClean="0"/>
              <a:t>18</a:t>
            </a:fld>
            <a:endParaRPr lang="en-GB"/>
          </a:p>
        </p:txBody>
      </p:sp>
    </p:spTree>
    <p:extLst>
      <p:ext uri="{BB962C8B-B14F-4D97-AF65-F5344CB8AC3E}">
        <p14:creationId xmlns:p14="http://schemas.microsoft.com/office/powerpoint/2010/main" val="235859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role of the ICO</a:t>
            </a:r>
          </a:p>
          <a:p>
            <a:endParaRPr lang="en-GB" b="1" dirty="0" smtClean="0"/>
          </a:p>
          <a:p>
            <a:pPr marL="0" indent="0" eaLnBrk="1" hangingPunct="1">
              <a:lnSpc>
                <a:spcPct val="115000"/>
              </a:lnSpc>
              <a:spcBef>
                <a:spcPct val="35000"/>
              </a:spcBef>
              <a:buFontTx/>
              <a:buChar char="•"/>
            </a:pPr>
            <a:r>
              <a:rPr lang="en-GB" altLang="en-US" b="1" dirty="0" smtClean="0"/>
              <a:t> Enforce and regulate</a:t>
            </a:r>
          </a:p>
          <a:p>
            <a:pPr lvl="1" eaLnBrk="1" hangingPunct="1">
              <a:lnSpc>
                <a:spcPct val="80000"/>
              </a:lnSpc>
              <a:spcBef>
                <a:spcPct val="35000"/>
              </a:spcBef>
            </a:pPr>
            <a:r>
              <a:rPr lang="en-GB" altLang="en-US" sz="2000" dirty="0" smtClean="0"/>
              <a:t>Freedom of Information Act</a:t>
            </a:r>
          </a:p>
          <a:p>
            <a:pPr lvl="1" eaLnBrk="1" hangingPunct="1">
              <a:lnSpc>
                <a:spcPct val="80000"/>
              </a:lnSpc>
              <a:spcBef>
                <a:spcPct val="35000"/>
              </a:spcBef>
            </a:pPr>
            <a:r>
              <a:rPr lang="en-GB" altLang="en-US" sz="2000" dirty="0" smtClean="0"/>
              <a:t>Data Protection Act</a:t>
            </a:r>
          </a:p>
          <a:p>
            <a:pPr lvl="1" eaLnBrk="1" hangingPunct="1">
              <a:lnSpc>
                <a:spcPct val="80000"/>
              </a:lnSpc>
              <a:spcBef>
                <a:spcPct val="35000"/>
              </a:spcBef>
            </a:pPr>
            <a:r>
              <a:rPr lang="en-GB" altLang="en-US" sz="2000" dirty="0" smtClean="0"/>
              <a:t>Environmental Information Regulations</a:t>
            </a:r>
          </a:p>
          <a:p>
            <a:pPr lvl="1" eaLnBrk="1" hangingPunct="1">
              <a:lnSpc>
                <a:spcPct val="80000"/>
              </a:lnSpc>
              <a:spcBef>
                <a:spcPct val="35000"/>
              </a:spcBef>
            </a:pPr>
            <a:r>
              <a:rPr lang="en-GB" altLang="en-US" sz="2000" dirty="0" smtClean="0"/>
              <a:t>Privacy and Electronic Communications Regulations </a:t>
            </a:r>
          </a:p>
          <a:p>
            <a:pPr lvl="1" eaLnBrk="1" hangingPunct="1">
              <a:lnSpc>
                <a:spcPct val="80000"/>
              </a:lnSpc>
              <a:spcBef>
                <a:spcPct val="35000"/>
              </a:spcBef>
            </a:pPr>
            <a:endParaRPr lang="en-GB" altLang="en-US" sz="2000" dirty="0" smtClean="0"/>
          </a:p>
          <a:p>
            <a:pPr marL="0" indent="0" eaLnBrk="1" hangingPunct="1">
              <a:lnSpc>
                <a:spcPct val="115000"/>
              </a:lnSpc>
              <a:spcBef>
                <a:spcPct val="35000"/>
              </a:spcBef>
              <a:buFontTx/>
              <a:buChar char="•"/>
            </a:pPr>
            <a:r>
              <a:rPr lang="en-GB" altLang="en-US" dirty="0" smtClean="0"/>
              <a:t> </a:t>
            </a:r>
            <a:r>
              <a:rPr lang="en-GB" altLang="en-US" b="1" dirty="0" smtClean="0"/>
              <a:t>Provide information </a:t>
            </a:r>
            <a:r>
              <a:rPr lang="en-GB" altLang="en-US" dirty="0" smtClean="0"/>
              <a:t>to individuals and organisations – </a:t>
            </a:r>
            <a:r>
              <a:rPr lang="en-GB" altLang="en-US" b="1" dirty="0" smtClean="0"/>
              <a:t>guidance and helpline</a:t>
            </a:r>
          </a:p>
          <a:p>
            <a:pPr marL="0" indent="0" eaLnBrk="1" hangingPunct="1">
              <a:lnSpc>
                <a:spcPct val="115000"/>
              </a:lnSpc>
              <a:spcBef>
                <a:spcPct val="35000"/>
              </a:spcBef>
              <a:buFontTx/>
              <a:buChar char="•"/>
            </a:pPr>
            <a:endParaRPr lang="en-GB" altLang="en-US" dirty="0" smtClean="0"/>
          </a:p>
          <a:p>
            <a:pPr marL="0" indent="0" eaLnBrk="1" hangingPunct="1">
              <a:lnSpc>
                <a:spcPct val="115000"/>
              </a:lnSpc>
              <a:spcBef>
                <a:spcPct val="35000"/>
              </a:spcBef>
              <a:buFontTx/>
              <a:buChar char="•"/>
            </a:pPr>
            <a:r>
              <a:rPr lang="en-GB" altLang="en-US" dirty="0" smtClean="0"/>
              <a:t> </a:t>
            </a:r>
            <a:r>
              <a:rPr lang="en-GB" altLang="en-US" b="1" dirty="0" smtClean="0"/>
              <a:t>Adjudicate on complaints / act on concerns </a:t>
            </a:r>
            <a:r>
              <a:rPr lang="en-GB" altLang="en-US" dirty="0" smtClean="0"/>
              <a:t>where</a:t>
            </a:r>
            <a:r>
              <a:rPr lang="en-GB" altLang="en-US" baseline="0" dirty="0" smtClean="0"/>
              <a:t> appropriate to do so</a:t>
            </a:r>
            <a:endParaRPr lang="en-GB" altLang="en-US" dirty="0" smtClean="0"/>
          </a:p>
          <a:p>
            <a:pPr marL="0" indent="0" eaLnBrk="1" hangingPunct="1">
              <a:lnSpc>
                <a:spcPct val="115000"/>
              </a:lnSpc>
              <a:spcBef>
                <a:spcPct val="35000"/>
              </a:spcBef>
              <a:buFontTx/>
              <a:buChar char="•"/>
            </a:pPr>
            <a:endParaRPr lang="en-GB" altLang="en-US" dirty="0" smtClean="0"/>
          </a:p>
          <a:p>
            <a:pPr marL="0" indent="0" eaLnBrk="1" hangingPunct="1">
              <a:lnSpc>
                <a:spcPct val="115000"/>
              </a:lnSpc>
              <a:spcBef>
                <a:spcPct val="35000"/>
              </a:spcBef>
              <a:buFontTx/>
              <a:buChar char="•"/>
            </a:pPr>
            <a:r>
              <a:rPr lang="en-GB" altLang="en-US" dirty="0" smtClean="0"/>
              <a:t> </a:t>
            </a:r>
            <a:r>
              <a:rPr lang="en-GB" altLang="en-US" b="1" dirty="0" smtClean="0"/>
              <a:t>Promote good practice </a:t>
            </a:r>
            <a:r>
              <a:rPr lang="en-GB" altLang="en-US" dirty="0" smtClean="0"/>
              <a:t>– audits, advisory visits, self-assessment projects</a:t>
            </a:r>
            <a:endParaRPr lang="en-US" altLang="en-US"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D36A02C-A037-4CD4-B414-B88BEDE165FF}"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4212990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a:t>
            </a:r>
            <a:r>
              <a:rPr lang="en-GB" baseline="0" dirty="0" smtClean="0"/>
              <a:t> protection law applies when schools, as data controllers are processing personal data.</a:t>
            </a:r>
          </a:p>
          <a:p>
            <a:endParaRPr lang="en-GB" baseline="0" dirty="0" smtClean="0"/>
          </a:p>
          <a:p>
            <a:r>
              <a:rPr lang="en-GB" baseline="0" dirty="0" smtClean="0"/>
              <a:t>What is personal data?</a:t>
            </a:r>
          </a:p>
          <a:p>
            <a:r>
              <a:rPr lang="en-GB" baseline="0" dirty="0" smtClean="0"/>
              <a:t>See slide.  It includes </a:t>
            </a:r>
            <a:r>
              <a:rPr lang="en-GB" dirty="0" smtClean="0"/>
              <a:t>student and staff records, as well as information held and used about parents and alumni.  CCTV images, website photos and information, educational apps, etc.  Paper-based</a:t>
            </a:r>
            <a:r>
              <a:rPr lang="en-GB" baseline="0" dirty="0" smtClean="0"/>
              <a:t> and digital.</a:t>
            </a:r>
            <a:endParaRPr lang="en-GB" dirty="0" smtClean="0"/>
          </a:p>
          <a:p>
            <a:endParaRPr lang="en-GB" dirty="0" smtClean="0"/>
          </a:p>
          <a:p>
            <a:r>
              <a:rPr lang="en-GB" dirty="0" smtClean="0"/>
              <a:t>“Processing” refers</a:t>
            </a:r>
            <a:r>
              <a:rPr lang="en-GB" baseline="0" dirty="0" smtClean="0"/>
              <a:t> to anything a school does with personal data – collecting, using, analysing, sharing, and disposal.</a:t>
            </a:r>
            <a:endParaRPr lang="en-GB" dirty="0"/>
          </a:p>
        </p:txBody>
      </p:sp>
      <p:sp>
        <p:nvSpPr>
          <p:cNvPr id="4" name="Slide Number Placeholder 3"/>
          <p:cNvSpPr>
            <a:spLocks noGrp="1"/>
          </p:cNvSpPr>
          <p:nvPr>
            <p:ph type="sldNum" sz="quarter" idx="10"/>
          </p:nvPr>
        </p:nvSpPr>
        <p:spPr/>
        <p:txBody>
          <a:bodyPr/>
          <a:lstStyle/>
          <a:p>
            <a:fld id="{CD36A02C-A037-4CD4-B414-B88BEDE165FF}" type="slidenum">
              <a:rPr lang="en-GB" smtClean="0"/>
              <a:t>3</a:t>
            </a:fld>
            <a:endParaRPr lang="en-GB"/>
          </a:p>
        </p:txBody>
      </p:sp>
    </p:spTree>
    <p:extLst>
      <p:ext uri="{BB962C8B-B14F-4D97-AF65-F5344CB8AC3E}">
        <p14:creationId xmlns:p14="http://schemas.microsoft.com/office/powerpoint/2010/main" val="370035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smtClean="0"/>
              <a:t>Current DP</a:t>
            </a:r>
            <a:r>
              <a:rPr lang="en-GB" altLang="en-US" b="1" baseline="0" dirty="0" smtClean="0"/>
              <a:t> law – the DPA 98.  It a</a:t>
            </a:r>
            <a:r>
              <a:rPr lang="en-GB" altLang="en-US" b="1" dirty="0" smtClean="0"/>
              <a:t>pplies when data controllers (schools in this case) are processing</a:t>
            </a:r>
            <a:r>
              <a:rPr lang="en-GB" altLang="en-US" b="1" baseline="0" dirty="0" smtClean="0"/>
              <a:t> PD.</a:t>
            </a:r>
          </a:p>
          <a:p>
            <a:endParaRPr lang="en-GB" altLang="en-US" baseline="0" dirty="0" smtClean="0"/>
          </a:p>
          <a:p>
            <a:r>
              <a:rPr lang="en-GB" altLang="en-US" b="1" baseline="0" dirty="0" smtClean="0"/>
              <a:t>Schools</a:t>
            </a:r>
            <a:r>
              <a:rPr lang="en-GB" altLang="en-US" baseline="0" dirty="0" smtClean="0"/>
              <a:t> </a:t>
            </a:r>
            <a:r>
              <a:rPr lang="en-GB" altLang="en-US" b="1" baseline="0" dirty="0" smtClean="0"/>
              <a:t>– you are effectively the data controller </a:t>
            </a:r>
            <a:r>
              <a:rPr lang="en-GB" altLang="en-US" baseline="0" dirty="0" smtClean="0"/>
              <a:t>(technically it’s the governing body, or proprietor of an academy), therefore the school is responsible for data protection compliance.  (Even when you use data processors like Capita SIMS, shredding companies or cloud IT providers – they are your data processors and you are still responsible.)</a:t>
            </a:r>
          </a:p>
          <a:p>
            <a:endParaRPr lang="en-GB" altLang="en-US" baseline="0" dirty="0" smtClean="0"/>
          </a:p>
          <a:p>
            <a:endParaRPr lang="en-GB" altLang="en-US" baseline="0" dirty="0" smtClean="0"/>
          </a:p>
          <a:p>
            <a:r>
              <a:rPr lang="en-GB" altLang="en-US" b="1" baseline="0" dirty="0" smtClean="0"/>
              <a:t>Brief summary of </a:t>
            </a:r>
            <a:r>
              <a:rPr lang="en-GB" altLang="en-US" b="1" baseline="0" dirty="0" smtClean="0"/>
              <a:t>principles</a:t>
            </a:r>
            <a:endParaRPr lang="en-GB" altLang="en-US" b="1" baseline="0" dirty="0" smtClean="0"/>
          </a:p>
          <a:p>
            <a:endParaRPr lang="en-GB" altLang="en-US" b="1" baseline="0" dirty="0" smtClean="0"/>
          </a:p>
          <a:p>
            <a:r>
              <a:rPr lang="en-GB" altLang="en-US" b="1" baseline="0" dirty="0" smtClean="0"/>
              <a:t>1 – Fair and lawful</a:t>
            </a:r>
          </a:p>
          <a:p>
            <a:r>
              <a:rPr lang="en-GB" altLang="en-US" b="0" baseline="0" dirty="0" smtClean="0"/>
              <a:t>Comply with other laws </a:t>
            </a:r>
          </a:p>
          <a:p>
            <a:r>
              <a:rPr lang="en-GB" altLang="en-US" b="0" baseline="0" dirty="0" smtClean="0"/>
              <a:t>Cause no unwarranted detrimental effects on people</a:t>
            </a:r>
          </a:p>
          <a:p>
            <a:r>
              <a:rPr lang="en-GB" altLang="en-US" b="0" baseline="0" dirty="0" smtClean="0"/>
              <a:t>Only do with people’s data what they would reasonably expect you to</a:t>
            </a:r>
          </a:p>
          <a:p>
            <a:r>
              <a:rPr lang="en-GB" altLang="en-US" b="0" baseline="0" dirty="0" smtClean="0"/>
              <a:t>Be transparent – inform people what you are doing with their data</a:t>
            </a:r>
          </a:p>
          <a:p>
            <a:endParaRPr lang="en-GB" altLang="en-US" b="1" baseline="0" dirty="0" smtClean="0"/>
          </a:p>
          <a:p>
            <a:r>
              <a:rPr lang="en-GB" altLang="en-US" b="1" baseline="0" dirty="0" smtClean="0"/>
              <a:t>2 – Limited and specified purposes</a:t>
            </a:r>
          </a:p>
          <a:p>
            <a:r>
              <a:rPr lang="en-GB" altLang="en-US" b="0" baseline="0" dirty="0" smtClean="0"/>
              <a:t>Be clear for what purpose you collect, hold and use people’s data – and don’t use for other unrelated purposes</a:t>
            </a:r>
          </a:p>
          <a:p>
            <a:endParaRPr lang="en-GB" altLang="en-US" b="0" baseline="0" dirty="0" smtClean="0"/>
          </a:p>
          <a:p>
            <a:r>
              <a:rPr lang="en-GB" altLang="en-US" b="1" baseline="0" dirty="0" smtClean="0"/>
              <a:t>3, 4, 5 – data quality principles</a:t>
            </a:r>
          </a:p>
          <a:p>
            <a:r>
              <a:rPr lang="en-GB" altLang="en-US" b="0" baseline="0" dirty="0" smtClean="0"/>
              <a:t>Adequate, relevant, not excessive – enough for what you need the data for, but no more</a:t>
            </a:r>
          </a:p>
          <a:p>
            <a:r>
              <a:rPr lang="en-GB" altLang="en-US" b="0" baseline="0" dirty="0" smtClean="0"/>
              <a:t>Accurate and up to date</a:t>
            </a:r>
          </a:p>
          <a:p>
            <a:r>
              <a:rPr lang="en-GB" altLang="en-US" b="0" baseline="0" dirty="0" smtClean="0"/>
              <a:t>Kept no longer that is necessary – have a appropriate retention policy in place, and stick to it</a:t>
            </a:r>
          </a:p>
          <a:p>
            <a:endParaRPr lang="en-GB" altLang="en-US" b="0" baseline="0" dirty="0" smtClean="0"/>
          </a:p>
          <a:p>
            <a:r>
              <a:rPr lang="en-GB" altLang="en-US" b="1" baseline="0" dirty="0" smtClean="0"/>
              <a:t>6 – processed in line with data subjects’ rights</a:t>
            </a:r>
          </a:p>
          <a:p>
            <a:r>
              <a:rPr lang="en-GB" altLang="en-US" b="0" baseline="0" dirty="0" smtClean="0"/>
              <a:t>E.g. </a:t>
            </a:r>
            <a:r>
              <a:rPr lang="en-GB" altLang="en-US" b="0" baseline="0" dirty="0" smtClean="0"/>
              <a:t>subject access rights – </a:t>
            </a:r>
          </a:p>
          <a:p>
            <a:endParaRPr lang="en-GB" altLang="en-US" b="0" baseline="0" dirty="0" smtClean="0"/>
          </a:p>
          <a:p>
            <a:r>
              <a:rPr lang="en-GB" altLang="en-US" b="1" baseline="0" dirty="0" smtClean="0"/>
              <a:t>7 – Secure </a:t>
            </a:r>
            <a:endParaRPr lang="en-GB" altLang="en-US" b="0" baseline="0" dirty="0" smtClean="0"/>
          </a:p>
          <a:p>
            <a:r>
              <a:rPr lang="en-GB" altLang="en-US" b="0" baseline="0" dirty="0" smtClean="0"/>
              <a:t>Actually the requirement is to have appropriate measures in place to secure the data</a:t>
            </a:r>
          </a:p>
          <a:p>
            <a:r>
              <a:rPr lang="en-GB" altLang="en-US" b="0" baseline="0" dirty="0" smtClean="0"/>
              <a:t>Includes having appropriate agreements with data processors</a:t>
            </a:r>
          </a:p>
          <a:p>
            <a:endParaRPr lang="en-GB" altLang="en-US" b="0" baseline="0" dirty="0" smtClean="0"/>
          </a:p>
          <a:p>
            <a:r>
              <a:rPr lang="en-GB" altLang="en-US" b="1" baseline="0" dirty="0" smtClean="0"/>
              <a:t>8 – Transfers outside the EEA</a:t>
            </a:r>
          </a:p>
          <a:p>
            <a:r>
              <a:rPr lang="en-GB" altLang="en-US" b="0" baseline="0" dirty="0" smtClean="0"/>
              <a:t>OK as long as adequate protection is in place</a:t>
            </a:r>
          </a:p>
          <a:p>
            <a:endParaRPr lang="en-GB" altLang="en-US" b="0" baseline="0" dirty="0" smtClean="0"/>
          </a:p>
          <a:p>
            <a:endParaRPr lang="en-GB" altLang="en-US" baseline="0" dirty="0" smtClean="0"/>
          </a:p>
          <a:p>
            <a:r>
              <a:rPr lang="en-GB" altLang="en-US" b="1" baseline="0" dirty="0" smtClean="0"/>
              <a:t>So what happens if a DC fails to comply with the principles?</a:t>
            </a:r>
          </a:p>
          <a:p>
            <a:endParaRPr lang="en-GB" altLang="en-US" baseline="0" dirty="0" smtClean="0"/>
          </a:p>
          <a:p>
            <a:endParaRPr lang="en-GB" altLang="en-US" baseline="0" dirty="0" smtClean="0"/>
          </a:p>
          <a:p>
            <a:endParaRPr lang="en-GB" altLang="en-US" baseline="0" dirty="0" smtClean="0"/>
          </a:p>
          <a:p>
            <a:endParaRPr lang="en-GB" altLang="en-US"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CD36A02C-A037-4CD4-B414-B88BEDE165FF}"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419552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baseline="0" dirty="0" smtClean="0"/>
              <a:t>So what happens if a DC fails to comply with the principles?</a:t>
            </a:r>
          </a:p>
          <a:p>
            <a:pPr eaLnBrk="1" hangingPunct="1"/>
            <a:endParaRPr lang="en-GB" altLang="en-US" dirty="0" smtClean="0"/>
          </a:p>
          <a:p>
            <a:pPr eaLnBrk="1" hangingPunct="1"/>
            <a:endParaRPr lang="en-GB" altLang="en-US" dirty="0" smtClean="0"/>
          </a:p>
          <a:p>
            <a:pPr eaLnBrk="1" hangingPunct="1"/>
            <a:r>
              <a:rPr lang="en-GB" altLang="en-US" dirty="0" smtClean="0"/>
              <a:t>Currently,</a:t>
            </a:r>
            <a:r>
              <a:rPr lang="en-GB" altLang="en-US" baseline="0" dirty="0" smtClean="0"/>
              <a:t> t</a:t>
            </a:r>
            <a:r>
              <a:rPr lang="en-GB" altLang="en-US" dirty="0" smtClean="0"/>
              <a:t>he</a:t>
            </a:r>
            <a:r>
              <a:rPr lang="en-GB" altLang="en-US" baseline="0" dirty="0" smtClean="0"/>
              <a:t> ICO has a </a:t>
            </a:r>
            <a:r>
              <a:rPr lang="en-GB" altLang="en-US" b="1" baseline="0" dirty="0" smtClean="0"/>
              <a:t>range of enforcement tools </a:t>
            </a:r>
            <a:r>
              <a:rPr lang="en-GB" altLang="en-US" baseline="0" dirty="0" smtClean="0"/>
              <a:t>available to use when a data controller fails to comply with the DPA:</a:t>
            </a:r>
          </a:p>
          <a:p>
            <a:pPr eaLnBrk="1" hangingPunct="1"/>
            <a:endParaRPr lang="en-GB" altLang="en-US" b="1" baseline="0" dirty="0" smtClean="0"/>
          </a:p>
          <a:p>
            <a:pPr eaLnBrk="1" hangingPunct="1"/>
            <a:r>
              <a:rPr lang="en-GB" altLang="en-US" b="1" baseline="0" dirty="0" smtClean="0"/>
              <a:t> - offer advice, no further action taken</a:t>
            </a:r>
          </a:p>
          <a:p>
            <a:pPr eaLnBrk="1" hangingPunct="1"/>
            <a:endParaRPr lang="en-GB" altLang="en-US" b="1" baseline="0" dirty="0" smtClean="0"/>
          </a:p>
          <a:p>
            <a:pPr eaLnBrk="1" hangingPunct="1"/>
            <a:r>
              <a:rPr lang="en-GB" altLang="en-US" b="1" baseline="0" dirty="0" smtClean="0"/>
              <a:t>Enforcement tools available:</a:t>
            </a:r>
          </a:p>
          <a:p>
            <a:pPr eaLnBrk="1" hangingPunct="1"/>
            <a:r>
              <a:rPr lang="en-GB" altLang="en-US" b="1" baseline="0" dirty="0" smtClean="0"/>
              <a:t> - agree an undertaking</a:t>
            </a:r>
          </a:p>
          <a:p>
            <a:pPr eaLnBrk="1" hangingPunct="1"/>
            <a:r>
              <a:rPr lang="en-GB" altLang="en-US" b="1" baseline="0" dirty="0" smtClean="0"/>
              <a:t> - issue an enforcement notice</a:t>
            </a:r>
          </a:p>
          <a:p>
            <a:pPr eaLnBrk="1" hangingPunct="1"/>
            <a:r>
              <a:rPr lang="en-GB" altLang="en-US" b="1" baseline="0" dirty="0" smtClean="0"/>
              <a:t> - issue a civil monetary penalty of up to £500,000</a:t>
            </a:r>
          </a:p>
          <a:p>
            <a:pPr eaLnBrk="1" hangingPunct="1"/>
            <a:endParaRPr lang="en-GB" altLang="en-US" baseline="0" dirty="0" smtClean="0"/>
          </a:p>
          <a:p>
            <a:pPr eaLnBrk="1" hangingPunct="1"/>
            <a:endParaRPr lang="en-GB" altLang="en-US" baseline="0" dirty="0" smtClean="0"/>
          </a:p>
          <a:p>
            <a:endParaRPr lang="en-GB" b="1" i="1" dirty="0"/>
          </a:p>
        </p:txBody>
      </p:sp>
      <p:sp>
        <p:nvSpPr>
          <p:cNvPr id="4" name="Slide Number Placeholder 3"/>
          <p:cNvSpPr>
            <a:spLocks noGrp="1"/>
          </p:cNvSpPr>
          <p:nvPr>
            <p:ph type="sldNum" sz="quarter" idx="10"/>
          </p:nvPr>
        </p:nvSpPr>
        <p:spPr/>
        <p:txBody>
          <a:bodyPr/>
          <a:lstStyle/>
          <a:p>
            <a:fld id="{CD36A02C-A037-4CD4-B414-B88BEDE165F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59849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smtClean="0">
                <a:latin typeface="Verdana" panose="020B0604030504040204" pitchFamily="34" charset="0"/>
                <a:ea typeface="Verdana" panose="020B0604030504040204" pitchFamily="34" charset="0"/>
                <a:cs typeface="Verdana" panose="020B0604030504040204" pitchFamily="34" charset="0"/>
              </a:rPr>
              <a:t>Over</a:t>
            </a:r>
            <a:r>
              <a:rPr lang="en-GB" altLang="en-US" b="1" baseline="0" dirty="0" smtClean="0">
                <a:latin typeface="Verdana" panose="020B0604030504040204" pitchFamily="34" charset="0"/>
                <a:ea typeface="Verdana" panose="020B0604030504040204" pitchFamily="34" charset="0"/>
                <a:cs typeface="Verdana" panose="020B0604030504040204" pitchFamily="34" charset="0"/>
              </a:rPr>
              <a:t> the next few minutes, w</a:t>
            </a:r>
            <a:r>
              <a:rPr lang="en-GB" altLang="en-US" b="1" dirty="0" smtClean="0">
                <a:latin typeface="Verdana" panose="020B0604030504040204" pitchFamily="34" charset="0"/>
                <a:ea typeface="Verdana" panose="020B0604030504040204" pitchFamily="34" charset="0"/>
                <a:cs typeface="Verdana" panose="020B0604030504040204" pitchFamily="34" charset="0"/>
              </a:rPr>
              <a:t>e’re going to highlight some of the principles in a bit more detail to see how they apply</a:t>
            </a:r>
            <a:r>
              <a:rPr lang="en-GB" altLang="en-US" b="1" baseline="0" dirty="0" smtClean="0">
                <a:latin typeface="Verdana" panose="020B0604030504040204" pitchFamily="34" charset="0"/>
                <a:ea typeface="Verdana" panose="020B0604030504040204" pitchFamily="34" charset="0"/>
                <a:cs typeface="Verdana" panose="020B0604030504040204" pitchFamily="34" charset="0"/>
              </a:rPr>
              <a:t> to what schools do, and what you need to do about it.</a:t>
            </a:r>
          </a:p>
          <a:p>
            <a:endParaRPr lang="en-GB" altLang="en-US" b="1" baseline="0" dirty="0" smtClean="0">
              <a:latin typeface="Verdana" panose="020B0604030504040204" pitchFamily="34" charset="0"/>
              <a:ea typeface="Verdana" panose="020B0604030504040204" pitchFamily="34" charset="0"/>
              <a:cs typeface="Verdana" panose="020B0604030504040204" pitchFamily="34" charset="0"/>
            </a:endParaRPr>
          </a:p>
          <a:p>
            <a:r>
              <a:rPr lang="en-GB" altLang="en-US" b="1" dirty="0" smtClean="0">
                <a:latin typeface="Verdana" panose="020B0604030504040204" pitchFamily="34" charset="0"/>
                <a:ea typeface="Verdana" panose="020B0604030504040204" pitchFamily="34" charset="0"/>
                <a:cs typeface="Verdana" panose="020B0604030504040204" pitchFamily="34" charset="0"/>
              </a:rPr>
              <a:t>Principle 1 requires that:</a:t>
            </a:r>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r>
              <a:rPr lang="en-GB" altLang="en-US" dirty="0" smtClean="0">
                <a:latin typeface="Verdana" panose="020B0604030504040204" pitchFamily="34" charset="0"/>
                <a:ea typeface="Verdana" panose="020B0604030504040204" pitchFamily="34" charset="0"/>
                <a:cs typeface="Verdana" panose="020B0604030504040204" pitchFamily="34" charset="0"/>
              </a:rPr>
              <a:t>Personal data shall</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a:t>
            </a:r>
            <a:r>
              <a:rPr lang="en-GB" altLang="en-US" dirty="0" smtClean="0">
                <a:latin typeface="Verdana" panose="020B0604030504040204" pitchFamily="34" charset="0"/>
                <a:ea typeface="Verdana" panose="020B0604030504040204" pitchFamily="34" charset="0"/>
                <a:cs typeface="Verdana" panose="020B0604030504040204" pitchFamily="34" charset="0"/>
              </a:rPr>
              <a:t>be processed fairly, lawfully and in accordance with an appropriate</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schedule condition (2 or 2&amp;3)</a:t>
            </a:r>
          </a:p>
          <a:p>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r>
              <a:rPr lang="en-GB" altLang="en-US" dirty="0" smtClean="0">
                <a:latin typeface="Verdana" panose="020B0604030504040204" pitchFamily="34" charset="0"/>
                <a:ea typeface="Verdana" panose="020B0604030504040204" pitchFamily="34" charset="0"/>
                <a:cs typeface="Verdana" panose="020B0604030504040204" pitchFamily="34" charset="0"/>
              </a:rPr>
              <a:t>Make sure you have a legal basis for the processing:</a:t>
            </a:r>
          </a:p>
          <a:p>
            <a:r>
              <a:rPr lang="en-GB" altLang="en-US" b="1" dirty="0" smtClean="0">
                <a:latin typeface="Verdana" panose="020B0604030504040204" pitchFamily="34" charset="0"/>
                <a:ea typeface="Verdana" panose="020B0604030504040204" pitchFamily="34" charset="0"/>
                <a:cs typeface="Verdana" panose="020B0604030504040204" pitchFamily="34" charset="0"/>
              </a:rPr>
              <a:t>Lawful </a:t>
            </a:r>
            <a:r>
              <a:rPr lang="en-GB" altLang="en-US" dirty="0" smtClean="0">
                <a:latin typeface="Verdana" panose="020B0604030504040204" pitchFamily="34" charset="0"/>
                <a:ea typeface="Verdana" panose="020B0604030504040204" pitchFamily="34" charset="0"/>
                <a:cs typeface="Verdana" panose="020B0604030504040204" pitchFamily="34" charset="0"/>
              </a:rPr>
              <a:t>– don’t break any other law e.g. common law duty of confidentiality; HRA</a:t>
            </a:r>
          </a:p>
          <a:p>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r>
              <a:rPr lang="en-GB" altLang="en-US" b="1" dirty="0" smtClean="0">
                <a:latin typeface="Verdana" panose="020B0604030504040204" pitchFamily="34" charset="0"/>
                <a:ea typeface="Verdana" panose="020B0604030504040204" pitchFamily="34" charset="0"/>
                <a:cs typeface="Verdana" panose="020B0604030504040204" pitchFamily="34" charset="0"/>
              </a:rPr>
              <a:t>Need a good legal justifiable reason/basis for the processing</a:t>
            </a:r>
            <a:r>
              <a:rPr lang="en-GB" altLang="en-US" dirty="0" smtClean="0">
                <a:latin typeface="Verdana" panose="020B0604030504040204" pitchFamily="34" charset="0"/>
                <a:ea typeface="Verdana" panose="020B0604030504040204" pitchFamily="34" charset="0"/>
                <a:cs typeface="Verdana" panose="020B0604030504040204" pitchFamily="34" charset="0"/>
              </a:rPr>
              <a:t>.  In the DPA these are found in schedules 2 and 3  - for processing</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personal data you must identify a relevant schedule 2 condition that applies, and if the personal data is sensitive (health, racial or ethnic origin, religious beliefs, criminal offences, sexual life, </a:t>
            </a:r>
            <a:r>
              <a:rPr lang="en-GB" altLang="en-US" baseline="0" dirty="0" err="1" smtClean="0">
                <a:latin typeface="Verdana" panose="020B0604030504040204" pitchFamily="34" charset="0"/>
                <a:ea typeface="Verdana" panose="020B0604030504040204" pitchFamily="34" charset="0"/>
                <a:cs typeface="Verdana" panose="020B0604030504040204" pitchFamily="34" charset="0"/>
              </a:rPr>
              <a:t>etc</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a relevant schedule 3 </a:t>
            </a:r>
            <a:r>
              <a:rPr lang="en-GB" altLang="en-US" dirty="0" smtClean="0">
                <a:latin typeface="Verdana" panose="020B0604030504040204" pitchFamily="34" charset="0"/>
                <a:ea typeface="Verdana" panose="020B0604030504040204" pitchFamily="34" charset="0"/>
                <a:cs typeface="Verdana" panose="020B0604030504040204" pitchFamily="34" charset="0"/>
              </a:rPr>
              <a:t>condition must</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also apply</a:t>
            </a:r>
            <a:r>
              <a:rPr lang="en-GB" altLang="en-US" dirty="0" smtClean="0">
                <a:latin typeface="Verdana" panose="020B0604030504040204" pitchFamily="34" charset="0"/>
                <a:ea typeface="Verdana" panose="020B0604030504040204" pitchFamily="34" charset="0"/>
                <a:cs typeface="Verdana" panose="020B0604030504040204" pitchFamily="34" charset="0"/>
              </a:rPr>
              <a:t>.</a:t>
            </a:r>
          </a:p>
          <a:p>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r>
              <a:rPr lang="en-GB" altLang="en-US" dirty="0" smtClean="0">
                <a:latin typeface="Verdana" panose="020B0604030504040204" pitchFamily="34" charset="0"/>
                <a:ea typeface="Verdana" panose="020B0604030504040204" pitchFamily="34" charset="0"/>
                <a:cs typeface="Verdana" panose="020B0604030504040204" pitchFamily="34" charset="0"/>
              </a:rPr>
              <a:t>Example</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conditions that schools currently rely on are:</a:t>
            </a:r>
          </a:p>
          <a:p>
            <a:r>
              <a:rPr lang="en-GB" altLang="en-US" baseline="0" dirty="0" smtClean="0">
                <a:latin typeface="Verdana" panose="020B0604030504040204" pitchFamily="34" charset="0"/>
                <a:ea typeface="Verdana" panose="020B0604030504040204" pitchFamily="34" charset="0"/>
                <a:cs typeface="Verdana" panose="020B0604030504040204" pitchFamily="34" charset="0"/>
              </a:rPr>
              <a:t> - </a:t>
            </a:r>
            <a:r>
              <a:rPr lang="en-GB" altLang="en-US" dirty="0" smtClean="0">
                <a:latin typeface="Verdana" panose="020B0604030504040204" pitchFamily="34" charset="0"/>
                <a:ea typeface="Verdana" panose="020B0604030504040204" pitchFamily="34" charset="0"/>
                <a:cs typeface="Verdana" panose="020B0604030504040204" pitchFamily="34" charset="0"/>
              </a:rPr>
              <a:t>necessary for a legal obligation</a:t>
            </a:r>
          </a:p>
          <a:p>
            <a:r>
              <a:rPr lang="en-GB" altLang="en-US" baseline="0" dirty="0" smtClean="0">
                <a:latin typeface="Verdana" panose="020B0604030504040204" pitchFamily="34" charset="0"/>
                <a:ea typeface="Verdana" panose="020B0604030504040204" pitchFamily="34" charset="0"/>
                <a:cs typeface="Verdana" panose="020B0604030504040204" pitchFamily="34" charset="0"/>
              </a:rPr>
              <a:t> - n</a:t>
            </a:r>
            <a:r>
              <a:rPr lang="en-GB" altLang="en-US" dirty="0" smtClean="0">
                <a:latin typeface="Verdana" panose="020B0604030504040204" pitchFamily="34" charset="0"/>
                <a:ea typeface="Verdana" panose="020B0604030504040204" pitchFamily="34" charset="0"/>
                <a:cs typeface="Verdana" panose="020B0604030504040204" pitchFamily="34" charset="0"/>
              </a:rPr>
              <a:t>ecessary</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for a function of a public nature exercised in the public interest</a:t>
            </a:r>
          </a:p>
          <a:p>
            <a:r>
              <a:rPr lang="en-GB" altLang="en-US" baseline="0" dirty="0" smtClean="0">
                <a:latin typeface="Verdana" panose="020B0604030504040204" pitchFamily="34" charset="0"/>
                <a:ea typeface="Verdana" panose="020B0604030504040204" pitchFamily="34" charset="0"/>
                <a:cs typeface="Verdana" panose="020B0604030504040204" pitchFamily="34" charset="0"/>
              </a:rPr>
              <a:t> - consent</a:t>
            </a:r>
          </a:p>
          <a:p>
            <a:endParaRPr lang="en-GB" altLang="en-US" baseline="0" dirty="0" smtClean="0">
              <a:latin typeface="Verdana" panose="020B0604030504040204" pitchFamily="34" charset="0"/>
              <a:ea typeface="Verdana" panose="020B0604030504040204" pitchFamily="34" charset="0"/>
              <a:cs typeface="Verdana" panose="020B0604030504040204" pitchFamily="34" charset="0"/>
            </a:endParaRPr>
          </a:p>
          <a:p>
            <a:r>
              <a:rPr lang="en-GB" altLang="en-US" b="1" baseline="0" dirty="0" smtClean="0">
                <a:latin typeface="Verdana" panose="020B0604030504040204" pitchFamily="34" charset="0"/>
                <a:ea typeface="Verdana" panose="020B0604030504040204" pitchFamily="34" charset="0"/>
                <a:cs typeface="Verdana" panose="020B0604030504040204" pitchFamily="34" charset="0"/>
              </a:rPr>
              <a:t>Note that most of the conditions require the processing to be ‘necessary’ – this means you should only collect and use what you need for your purpose</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a:t>
            </a:r>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r>
              <a:rPr lang="en-GB" altLang="en-US" b="1" dirty="0" smtClean="0">
                <a:latin typeface="Verdana" panose="020B0604030504040204" pitchFamily="34" charset="0"/>
                <a:ea typeface="Verdana" panose="020B0604030504040204" pitchFamily="34" charset="0"/>
                <a:cs typeface="Verdana" panose="020B0604030504040204" pitchFamily="34" charset="0"/>
              </a:rPr>
              <a:t>Fair</a:t>
            </a:r>
            <a:r>
              <a:rPr lang="en-GB" altLang="en-US" dirty="0" smtClean="0">
                <a:latin typeface="Verdana" panose="020B0604030504040204" pitchFamily="34" charset="0"/>
                <a:ea typeface="Verdana" panose="020B0604030504040204" pitchFamily="34" charset="0"/>
                <a:cs typeface="Verdana" panose="020B0604030504040204" pitchFamily="34" charset="0"/>
              </a:rPr>
              <a:t>:</a:t>
            </a:r>
          </a:p>
          <a:p>
            <a:r>
              <a:rPr lang="en-GB" altLang="en-US" dirty="0" smtClean="0">
                <a:latin typeface="Verdana" panose="020B0604030504040204" pitchFamily="34" charset="0"/>
                <a:ea typeface="Verdana" panose="020B0604030504040204" pitchFamily="34" charset="0"/>
                <a:cs typeface="Verdana" panose="020B0604030504040204" pitchFamily="34" charset="0"/>
              </a:rPr>
              <a:t>No unwarranted detrimental effects on individuals</a:t>
            </a:r>
          </a:p>
          <a:p>
            <a:r>
              <a:rPr lang="en-GB" altLang="en-US" dirty="0" smtClean="0">
                <a:latin typeface="Verdana" panose="020B0604030504040204" pitchFamily="34" charset="0"/>
                <a:ea typeface="Verdana" panose="020B0604030504040204" pitchFamily="34" charset="0"/>
                <a:cs typeface="Verdana" panose="020B0604030504040204" pitchFamily="34" charset="0"/>
              </a:rPr>
              <a:t>Within the reasonable expectations of parents, pupils</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and staff whose PD it is</a:t>
            </a:r>
            <a:r>
              <a:rPr lang="en-GB" altLang="en-US" dirty="0" smtClean="0">
                <a:latin typeface="Verdana" panose="020B0604030504040204" pitchFamily="34" charset="0"/>
                <a:ea typeface="Verdana" panose="020B0604030504040204" pitchFamily="34" charset="0"/>
                <a:cs typeface="Verdana" panose="020B0604030504040204" pitchFamily="34" charset="0"/>
              </a:rPr>
              <a:t>. </a:t>
            </a:r>
          </a:p>
          <a:p>
            <a:r>
              <a:rPr lang="en-GB" altLang="en-US" dirty="0" smtClean="0">
                <a:latin typeface="Verdana" panose="020B0604030504040204" pitchFamily="34" charset="0"/>
                <a:ea typeface="Verdana" panose="020B0604030504040204" pitchFamily="34" charset="0"/>
                <a:cs typeface="Verdana" panose="020B0604030504040204" pitchFamily="34" charset="0"/>
              </a:rPr>
              <a:t>Clearly</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t</a:t>
            </a:r>
            <a:r>
              <a:rPr lang="en-GB" altLang="en-US" dirty="0" smtClean="0">
                <a:latin typeface="Verdana" panose="020B0604030504040204" pitchFamily="34" charset="0"/>
                <a:ea typeface="Verdana" panose="020B0604030504040204" pitchFamily="34" charset="0"/>
                <a:cs typeface="Verdana" panose="020B0604030504040204" pitchFamily="34" charset="0"/>
              </a:rPr>
              <a:t>ell them what you’re doing with their data.  Privacy notices and other, more innovative ways.</a:t>
            </a:r>
          </a:p>
          <a:p>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r>
              <a:rPr lang="en-GB" altLang="en-US" dirty="0" smtClean="0">
                <a:latin typeface="Verdana" panose="020B0604030504040204" pitchFamily="34" charset="0"/>
                <a:ea typeface="Verdana" panose="020B0604030504040204" pitchFamily="34" charset="0"/>
                <a:cs typeface="Verdana" panose="020B0604030504040204" pitchFamily="34" charset="0"/>
              </a:rPr>
              <a:t>Do your pupils and parents know what you do with their data?  Do they know why</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you collect it, what you send to the DfE, or share with other organisations, and why?  Do they know if you use CCTV or other surveillance technologies in school?  Do they know what data you use to monitor pupil progress?</a:t>
            </a:r>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r>
              <a:rPr lang="en-GB" altLang="en-US" b="1" dirty="0" smtClean="0">
                <a:latin typeface="Verdana" panose="020B0604030504040204" pitchFamily="34" charset="0"/>
                <a:ea typeface="Verdana" panose="020B0604030504040204" pitchFamily="34" charset="0"/>
                <a:cs typeface="Verdana" panose="020B0604030504040204" pitchFamily="34" charset="0"/>
              </a:rPr>
              <a:t>This is also an important</a:t>
            </a:r>
            <a:r>
              <a:rPr lang="en-GB" altLang="en-US" b="1" baseline="0" dirty="0" smtClean="0">
                <a:latin typeface="Verdana" panose="020B0604030504040204" pitchFamily="34" charset="0"/>
                <a:ea typeface="Verdana" panose="020B0604030504040204" pitchFamily="34" charset="0"/>
                <a:cs typeface="Verdana" panose="020B0604030504040204" pitchFamily="34" charset="0"/>
              </a:rPr>
              <a:t> principle when deciding if it’s OK to share / disclose information to, other organisations</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a:t>
            </a:r>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000F5121-644E-4AC2-803C-772DEB0C5632}"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792788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Privacy notices are an importa</a:t>
            </a:r>
            <a:r>
              <a:rPr lang="en-GB" baseline="0" dirty="0" smtClean="0"/>
              <a:t>nt and necessary way of being transparent and telling parents, pupils and staff what you’re doing with their information.</a:t>
            </a:r>
          </a:p>
          <a:p>
            <a:endParaRPr lang="en-GB" baseline="0" dirty="0" smtClean="0"/>
          </a:p>
          <a:p>
            <a:r>
              <a:rPr lang="en-GB" baseline="0" dirty="0" smtClean="0"/>
              <a:t>You should have a clear privacy notice and make people aware of it – on your website, on your noticeboard, in communications with parents and staff.  It should tell people the detail in the bullet points on the slide.</a:t>
            </a:r>
          </a:p>
          <a:p>
            <a:endParaRPr lang="en-GB" baseline="0" dirty="0" smtClean="0"/>
          </a:p>
          <a:p>
            <a:r>
              <a:rPr lang="en-GB" baseline="0" dirty="0" smtClean="0"/>
              <a:t>In England, the DfE provide a template privacy notice for schools and local authorities, which describes what your school is likely to be doing with pupil data in terms of the pupil census and returns to the DfE, but whilst this is helpful you should always check and add to it so that parents and pupils get a complete picture of what you do with their data.  In other regions of the UK some councils have assisted with templates in the past, but the same will apply – make sure you tailor any templates you use so that they clearly and accurately reflect what you do with people’s data. </a:t>
            </a:r>
          </a:p>
          <a:p>
            <a:endParaRPr lang="en-GB" baseline="0" dirty="0" smtClean="0"/>
          </a:p>
          <a:p>
            <a:r>
              <a:rPr lang="en-GB" baseline="0" dirty="0" smtClean="0"/>
              <a:t>You’ll also have to consider how you provide privacy notices to </a:t>
            </a:r>
            <a:r>
              <a:rPr lang="en-GB" b="1" baseline="0" dirty="0" smtClean="0"/>
              <a:t>staff</a:t>
            </a:r>
            <a:r>
              <a:rPr lang="en-GB" baseline="0" dirty="0" smtClean="0"/>
              <a:t>, about what you do with their data.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Our recently-updated guidance - Privacy notices, transparency and control code of practice - is a must-read to help you comply in this area.</a:t>
            </a:r>
            <a:endParaRPr lang="en-GB" b="1" dirty="0"/>
          </a:p>
        </p:txBody>
      </p:sp>
      <p:sp>
        <p:nvSpPr>
          <p:cNvPr id="4" name="Slide Number Placeholder 3"/>
          <p:cNvSpPr>
            <a:spLocks noGrp="1"/>
          </p:cNvSpPr>
          <p:nvPr>
            <p:ph type="sldNum" sz="quarter" idx="10"/>
          </p:nvPr>
        </p:nvSpPr>
        <p:spPr/>
        <p:txBody>
          <a:bodyPr/>
          <a:lstStyle/>
          <a:p>
            <a:fld id="{CD36A02C-A037-4CD4-B414-B88BEDE165FF}" type="slidenum">
              <a:rPr lang="en-GB" smtClean="0"/>
              <a:t>7</a:t>
            </a:fld>
            <a:endParaRPr lang="en-GB"/>
          </a:p>
        </p:txBody>
      </p:sp>
    </p:spTree>
    <p:extLst>
      <p:ext uri="{BB962C8B-B14F-4D97-AF65-F5344CB8AC3E}">
        <p14:creationId xmlns:p14="http://schemas.microsoft.com/office/powerpoint/2010/main" val="3352382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buFontTx/>
              <a:buNone/>
            </a:pPr>
            <a:endParaRPr lang="en-GB" altLang="en-US" sz="1200" baseline="0" dirty="0" smtClean="0">
              <a:solidFill>
                <a:srgbClr val="000000">
                  <a:lumMod val="85000"/>
                  <a:lumOff val="15000"/>
                </a:srgbClr>
              </a:solidFill>
            </a:endParaRPr>
          </a:p>
          <a:p>
            <a:pPr lvl="0" eaLnBrk="1" hangingPunct="1">
              <a:buFontTx/>
              <a:buNone/>
            </a:pPr>
            <a:r>
              <a:rPr lang="en-GB" altLang="en-US" sz="1200" baseline="0" dirty="0" smtClean="0">
                <a:solidFill>
                  <a:srgbClr val="000000">
                    <a:lumMod val="85000"/>
                    <a:lumOff val="15000"/>
                  </a:srgbClr>
                </a:solidFill>
              </a:rPr>
              <a:t>First principle requirements of having a legal basis, being fair and transparent, and only processing people’s data in a way within their reasonable expectations are especially important when sharing people’s personal data – when asking questions such as “can I share?” “who with?” “for what purposes?” and “how?”.</a:t>
            </a:r>
          </a:p>
          <a:p>
            <a:pPr lvl="0" eaLnBrk="1" hangingPunct="1">
              <a:buFontTx/>
              <a:buNone/>
            </a:pPr>
            <a:endParaRPr lang="en-GB" altLang="en-US" sz="1200" baseline="0" dirty="0" smtClean="0">
              <a:solidFill>
                <a:srgbClr val="000000">
                  <a:lumMod val="85000"/>
                  <a:lumOff val="15000"/>
                </a:srgbClr>
              </a:solidFill>
            </a:endParaRPr>
          </a:p>
          <a:p>
            <a:pPr lvl="0" eaLnBrk="1" hangingPunct="1">
              <a:buFontTx/>
              <a:buNone/>
            </a:pPr>
            <a:r>
              <a:rPr lang="en-GB" altLang="en-US" sz="1200" baseline="0" dirty="0" smtClean="0">
                <a:solidFill>
                  <a:srgbClr val="000000">
                    <a:lumMod val="85000"/>
                    <a:lumOff val="15000"/>
                  </a:srgbClr>
                </a:solidFill>
              </a:rPr>
              <a:t>There are many situations in which schools might share data about their pupils or staff, for example:</a:t>
            </a:r>
          </a:p>
          <a:p>
            <a:pPr lvl="0" eaLnBrk="1" hangingPunct="1">
              <a:buFontTx/>
              <a:buNone/>
            </a:pPr>
            <a:endParaRPr lang="en-GB" altLang="en-US" sz="1200" baseline="0" dirty="0" smtClean="0">
              <a:solidFill>
                <a:srgbClr val="000000">
                  <a:lumMod val="85000"/>
                  <a:lumOff val="15000"/>
                </a:srgbClr>
              </a:solidFill>
            </a:endParaRPr>
          </a:p>
          <a:p>
            <a:pPr marL="171450" lvl="0" indent="-171450" eaLnBrk="1" hangingPunct="1">
              <a:buFontTx/>
              <a:buChar char="-"/>
            </a:pPr>
            <a:r>
              <a:rPr lang="en-GB" altLang="en-US" sz="1200" baseline="0" dirty="0" smtClean="0">
                <a:solidFill>
                  <a:srgbClr val="000000">
                    <a:lumMod val="85000"/>
                    <a:lumOff val="15000"/>
                  </a:srgbClr>
                </a:solidFill>
              </a:rPr>
              <a:t>With local authorities – for admissions, or for local initiatives around preventing NEETs for example, or Troubled Families programmes</a:t>
            </a:r>
          </a:p>
          <a:p>
            <a:pPr marL="171450" lvl="0" indent="-171450" eaLnBrk="1" hangingPunct="1">
              <a:buFontTx/>
              <a:buChar char="-"/>
            </a:pPr>
            <a:r>
              <a:rPr lang="en-GB" altLang="en-US" sz="1200" baseline="0" dirty="0" smtClean="0">
                <a:solidFill>
                  <a:srgbClr val="000000">
                    <a:lumMod val="85000"/>
                    <a:lumOff val="15000"/>
                  </a:srgbClr>
                </a:solidFill>
              </a:rPr>
              <a:t>With the DfE as part of the pupil census</a:t>
            </a:r>
          </a:p>
          <a:p>
            <a:pPr marL="171450" lvl="0" indent="-171450" eaLnBrk="1" hangingPunct="1">
              <a:buFontTx/>
              <a:buChar char="-"/>
            </a:pPr>
            <a:r>
              <a:rPr lang="en-GB" altLang="en-US" sz="1200" baseline="0" dirty="0" smtClean="0">
                <a:solidFill>
                  <a:srgbClr val="000000">
                    <a:lumMod val="85000"/>
                    <a:lumOff val="15000"/>
                  </a:srgbClr>
                </a:solidFill>
              </a:rPr>
              <a:t>With examining boards</a:t>
            </a:r>
          </a:p>
          <a:p>
            <a:pPr marL="171450" lvl="0" indent="-171450" eaLnBrk="1" hangingPunct="1">
              <a:buFontTx/>
              <a:buChar char="-"/>
            </a:pPr>
            <a:r>
              <a:rPr lang="en-GB" altLang="en-US" sz="1200" baseline="0" dirty="0" smtClean="0">
                <a:solidFill>
                  <a:srgbClr val="000000">
                    <a:lumMod val="85000"/>
                    <a:lumOff val="15000"/>
                  </a:srgbClr>
                </a:solidFill>
              </a:rPr>
              <a:t>With the police</a:t>
            </a:r>
          </a:p>
          <a:p>
            <a:pPr marL="171450" lvl="0" indent="-171450" eaLnBrk="1" hangingPunct="1">
              <a:buFontTx/>
              <a:buChar char="-"/>
            </a:pPr>
            <a:r>
              <a:rPr lang="en-GB" altLang="en-US" sz="1200" baseline="0" dirty="0" smtClean="0">
                <a:solidFill>
                  <a:srgbClr val="000000">
                    <a:lumMod val="85000"/>
                    <a:lumOff val="15000"/>
                  </a:srgbClr>
                </a:solidFill>
              </a:rPr>
              <a:t>With school nurses</a:t>
            </a:r>
          </a:p>
          <a:p>
            <a:pPr lvl="0" eaLnBrk="1" hangingPunct="1">
              <a:buFontTx/>
              <a:buNone/>
            </a:pPr>
            <a:endParaRPr lang="en-GB" altLang="en-US" sz="1200" baseline="0" dirty="0" smtClean="0">
              <a:solidFill>
                <a:srgbClr val="000000">
                  <a:lumMod val="85000"/>
                  <a:lumOff val="15000"/>
                </a:srgbClr>
              </a:solidFill>
            </a:endParaRPr>
          </a:p>
          <a:p>
            <a:pPr lvl="0" eaLnBrk="1" hangingPunct="1">
              <a:buFontTx/>
              <a:buNone/>
            </a:pPr>
            <a:r>
              <a:rPr lang="en-GB" altLang="en-US" sz="1200" baseline="0" dirty="0" smtClean="0">
                <a:solidFill>
                  <a:srgbClr val="000000">
                    <a:lumMod val="85000"/>
                    <a:lumOff val="15000"/>
                  </a:srgbClr>
                </a:solidFill>
              </a:rPr>
              <a:t>The ICO has a statutory code on data sharing, which provides helpful advice and guidance.</a:t>
            </a:r>
            <a:r>
              <a:rPr lang="en-GB" altLang="en-US" sz="1200" dirty="0" smtClean="0">
                <a:solidFill>
                  <a:srgbClr val="000000">
                    <a:lumMod val="85000"/>
                    <a:lumOff val="15000"/>
                  </a:srgbClr>
                </a:solidFill>
              </a:rPr>
              <a:t> It includes a checklist to make sure you ask the really important</a:t>
            </a:r>
            <a:r>
              <a:rPr lang="en-GB" altLang="en-US" sz="1200" baseline="0" dirty="0" smtClean="0">
                <a:solidFill>
                  <a:srgbClr val="000000">
                    <a:lumMod val="85000"/>
                    <a:lumOff val="15000"/>
                  </a:srgbClr>
                </a:solidFill>
              </a:rPr>
              <a:t> questions when approached by another organisation to share personal data with them.  It covers things like:</a:t>
            </a:r>
            <a:endParaRPr lang="en-GB" altLang="en-US" sz="1200" dirty="0" smtClean="0">
              <a:solidFill>
                <a:srgbClr val="000000">
                  <a:lumMod val="85000"/>
                  <a:lumOff val="15000"/>
                </a:srgbClr>
              </a:solidFill>
            </a:endParaRPr>
          </a:p>
          <a:p>
            <a:pPr lvl="0" eaLnBrk="1" hangingPunct="1">
              <a:buFontTx/>
              <a:buChar char="•"/>
            </a:pPr>
            <a:endParaRPr lang="en-GB" altLang="en-US" sz="1200" dirty="0" smtClean="0">
              <a:solidFill>
                <a:srgbClr val="000000">
                  <a:lumMod val="85000"/>
                  <a:lumOff val="15000"/>
                </a:srgbClr>
              </a:solidFill>
            </a:endParaRPr>
          </a:p>
          <a:p>
            <a:pPr lvl="0" eaLnBrk="1" hangingPunct="1">
              <a:buFontTx/>
              <a:buChar char="•"/>
            </a:pPr>
            <a:r>
              <a:rPr lang="en-GB" altLang="en-US" sz="1200" dirty="0" smtClean="0">
                <a:solidFill>
                  <a:srgbClr val="000000">
                    <a:lumMod val="85000"/>
                    <a:lumOff val="15000"/>
                  </a:srgbClr>
                </a:solidFill>
              </a:rPr>
              <a:t> Questioning</a:t>
            </a:r>
            <a:r>
              <a:rPr lang="en-GB" altLang="en-US" sz="1200" baseline="0" dirty="0" smtClean="0">
                <a:solidFill>
                  <a:srgbClr val="000000">
                    <a:lumMod val="85000"/>
                    <a:lumOff val="15000"/>
                  </a:srgbClr>
                </a:solidFill>
              </a:rPr>
              <a:t> whether</a:t>
            </a:r>
            <a:r>
              <a:rPr lang="en-GB" altLang="en-US" sz="1200" dirty="0" smtClean="0">
                <a:solidFill>
                  <a:srgbClr val="000000">
                    <a:lumMod val="85000"/>
                    <a:lumOff val="15000"/>
                  </a:srgbClr>
                </a:solidFill>
              </a:rPr>
              <a:t> the request is clear, justified and proportionate.</a:t>
            </a:r>
          </a:p>
          <a:p>
            <a:pPr lvl="0" eaLnBrk="1" hangingPunct="1">
              <a:buFontTx/>
              <a:buChar char="•"/>
            </a:pPr>
            <a:r>
              <a:rPr lang="en-GB" altLang="en-US" sz="1200" dirty="0" smtClean="0">
                <a:solidFill>
                  <a:srgbClr val="000000">
                    <a:lumMod val="85000"/>
                    <a:lumOff val="15000"/>
                  </a:srgbClr>
                </a:solidFill>
              </a:rPr>
              <a:t> Ensuring you have provided fair processing information</a:t>
            </a:r>
            <a:r>
              <a:rPr lang="en-GB" altLang="en-US" sz="1200" baseline="0" dirty="0" smtClean="0">
                <a:solidFill>
                  <a:srgbClr val="000000">
                    <a:lumMod val="85000"/>
                    <a:lumOff val="15000"/>
                  </a:srgbClr>
                </a:solidFill>
              </a:rPr>
              <a:t> to the people whose data it is.</a:t>
            </a:r>
            <a:endParaRPr lang="en-GB" altLang="en-US" sz="1200" dirty="0" smtClean="0">
              <a:solidFill>
                <a:srgbClr val="000000">
                  <a:lumMod val="85000"/>
                  <a:lumOff val="15000"/>
                </a:srgbClr>
              </a:solidFill>
            </a:endParaRPr>
          </a:p>
          <a:p>
            <a:pPr lvl="0" eaLnBrk="1" hangingPunct="1">
              <a:buFontTx/>
              <a:buChar char="•"/>
            </a:pPr>
            <a:r>
              <a:rPr lang="en-GB" altLang="en-US" sz="1200" dirty="0" smtClean="0">
                <a:solidFill>
                  <a:srgbClr val="000000">
                    <a:lumMod val="85000"/>
                    <a:lumOff val="15000"/>
                  </a:srgbClr>
                </a:solidFill>
              </a:rPr>
              <a:t> Ensuring there are appropriate security and governance arrangements, such as: </a:t>
            </a:r>
          </a:p>
          <a:p>
            <a:pPr lvl="1" eaLnBrk="1" hangingPunct="1">
              <a:buFontTx/>
              <a:buChar char="•"/>
            </a:pPr>
            <a:r>
              <a:rPr lang="en-GB" altLang="en-US" sz="1200" dirty="0" smtClean="0">
                <a:solidFill>
                  <a:srgbClr val="000000">
                    <a:lumMod val="85000"/>
                    <a:lumOff val="15000"/>
                  </a:srgbClr>
                </a:solidFill>
              </a:rPr>
              <a:t> How will data be transferred? How will access be controlled?</a:t>
            </a:r>
          </a:p>
          <a:p>
            <a:pPr lvl="1" eaLnBrk="1" hangingPunct="1">
              <a:buFontTx/>
              <a:buChar char="•"/>
            </a:pPr>
            <a:r>
              <a:rPr lang="en-GB" altLang="en-US" sz="1200" dirty="0" smtClean="0">
                <a:solidFill>
                  <a:srgbClr val="000000">
                    <a:lumMod val="85000"/>
                    <a:lumOff val="15000"/>
                  </a:srgbClr>
                </a:solidFill>
              </a:rPr>
              <a:t> How long will data be retained?</a:t>
            </a:r>
          </a:p>
          <a:p>
            <a:endParaRPr lang="en-GB" sz="1200" baseline="0" dirty="0" smtClean="0"/>
          </a:p>
          <a:p>
            <a:r>
              <a:rPr lang="en-GB" sz="1200" baseline="0" dirty="0" smtClean="0"/>
              <a:t>It also sets out that where sharing is fairly frequent, a data sharing agreement is a good idea to document all this.</a:t>
            </a:r>
          </a:p>
          <a:p>
            <a:endParaRPr lang="en-GB" sz="1200" baseline="0" dirty="0" smtClean="0"/>
          </a:p>
          <a:p>
            <a:endParaRPr lang="en-GB" sz="1200" baseline="0" dirty="0" smtClean="0"/>
          </a:p>
        </p:txBody>
      </p:sp>
      <p:sp>
        <p:nvSpPr>
          <p:cNvPr id="4" name="Slide Number Placeholder 3"/>
          <p:cNvSpPr>
            <a:spLocks noGrp="1"/>
          </p:cNvSpPr>
          <p:nvPr>
            <p:ph type="sldNum" sz="quarter" idx="10"/>
          </p:nvPr>
        </p:nvSpPr>
        <p:spPr/>
        <p:txBody>
          <a:bodyPr/>
          <a:lstStyle/>
          <a:p>
            <a:fld id="{CD36A02C-A037-4CD4-B414-B88BEDE165FF}"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2671216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charset="0"/>
                <a:ea typeface="MS PGothic" pitchFamily="34" charset="-128"/>
              </a:defRPr>
            </a:lvl9pPr>
          </a:lstStyle>
          <a:p>
            <a:fld id="{9EAFFF3A-9DD5-4DF8-9F5E-C15D08010806}" type="slidenum">
              <a:rPr lang="en-US" altLang="en-US" sz="1200" smtClean="0">
                <a:solidFill>
                  <a:prstClr val="black"/>
                </a:solidFill>
              </a:rPr>
              <a:pPr/>
              <a:t>9</a:t>
            </a:fld>
            <a:endParaRPr lang="en-US" altLang="en-US" sz="1200" smtClean="0">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The DPA gives</a:t>
            </a:r>
            <a:r>
              <a:rPr lang="en-GB" altLang="en-US" baseline="0" dirty="0" smtClean="0"/>
              <a:t> rights to individuals whose personal data is being processed.  Pupils, parents and staff have a number of rights including:</a:t>
            </a:r>
          </a:p>
          <a:p>
            <a:pPr eaLnBrk="1" hangingPunct="1"/>
            <a:endParaRPr lang="en-GB" altLang="en-US" baseline="0" dirty="0" smtClean="0"/>
          </a:p>
          <a:p>
            <a:pPr eaLnBrk="1" hangingPunct="1"/>
            <a:r>
              <a:rPr lang="en-GB" altLang="en-US" baseline="0" dirty="0" smtClean="0"/>
              <a:t> - subject access – the right to be told what information is being processed about them, who by, who it is shared with, and for what purposes.  It also gives them the right to have a copy of the personal data you process about them, for a small fee, within 40 days of their request.  Dealing with subject access requests can be complicated at times, and our Subject access code of practice has lots of good practice advice on dealing with requests, including particular issues around when children are competent to make their own requests, without the involvement of their parents.</a:t>
            </a:r>
          </a:p>
          <a:p>
            <a:pPr eaLnBrk="1" hangingPunct="1"/>
            <a:endParaRPr lang="en-GB" altLang="en-US" baseline="0" dirty="0" smtClean="0"/>
          </a:p>
          <a:p>
            <a:pPr eaLnBrk="1" hangingPunct="1"/>
            <a:r>
              <a:rPr lang="en-GB" altLang="en-US" dirty="0" smtClean="0"/>
              <a:t>Other rights exist too, e.g.</a:t>
            </a:r>
          </a:p>
          <a:p>
            <a:pPr eaLnBrk="1" hangingPunct="1"/>
            <a:endParaRPr lang="en-GB" altLang="en-US" dirty="0" smtClean="0"/>
          </a:p>
          <a:p>
            <a:pPr eaLnBrk="1" hangingPunct="1"/>
            <a:r>
              <a:rPr lang="en-GB" altLang="en-US" dirty="0" smtClean="0"/>
              <a:t> - the right of an individual to request the data controller to stop processing</a:t>
            </a:r>
            <a:r>
              <a:rPr lang="en-GB" altLang="en-US" baseline="0" dirty="0" smtClean="0"/>
              <a:t> personal data about them (only applies in certain circumstances)</a:t>
            </a:r>
          </a:p>
          <a:p>
            <a:pPr eaLnBrk="1" hangingPunct="1"/>
            <a:r>
              <a:rPr lang="en-GB" altLang="en-US" baseline="0" dirty="0" smtClean="0"/>
              <a:t> - the right to have inaccurate data rectified</a:t>
            </a:r>
            <a:endParaRPr lang="en-GB"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emf"/><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7.xml"/><Relationship Id="rId6" Type="http://schemas.microsoft.com/office/2007/relationships/hdphoto" Target="../media/hdphoto2.wdp"/><Relationship Id="rId5" Type="http://schemas.openxmlformats.org/officeDocument/2006/relationships/image" Target="../media/image20.jpeg"/><Relationship Id="rId4" Type="http://schemas.microsoft.com/office/2007/relationships/hdphoto" Target="../media/hdphoto1.wdp"/></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7.xml"/><Relationship Id="rId4" Type="http://schemas.openxmlformats.org/officeDocument/2006/relationships/image" Target="../media/image29.emf"/></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7.xml"/><Relationship Id="rId6" Type="http://schemas.openxmlformats.org/officeDocument/2006/relationships/image" Target="../media/image5.emf"/><Relationship Id="rId5" Type="http://schemas.openxmlformats.org/officeDocument/2006/relationships/image" Target="../media/image4.emf"/><Relationship Id="rId4" Type="http://schemas.microsoft.com/office/2007/relationships/hdphoto" Target="../media/hdphoto3.wdp"/></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jpeg"/><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jpeg"/><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emf"/><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20.jpeg"/><Relationship Id="rId4" Type="http://schemas.microsoft.com/office/2007/relationships/hdphoto" Target="../media/hdphoto1.wdp"/></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29.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microsoft.com/office/2007/relationships/hdphoto" Target="../media/hdphoto3.wdp"/></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20.jpeg"/><Relationship Id="rId4" Type="http://schemas.microsoft.com/office/2007/relationships/hdphoto" Target="../media/hdphoto1.wdp"/></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29.emf"/></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3.xml"/><Relationship Id="rId6" Type="http://schemas.openxmlformats.org/officeDocument/2006/relationships/image" Target="../media/image5.emf"/><Relationship Id="rId5" Type="http://schemas.openxmlformats.org/officeDocument/2006/relationships/image" Target="../media/image4.emf"/><Relationship Id="rId4" Type="http://schemas.microsoft.com/office/2007/relationships/hdphoto" Target="../media/hdphoto3.wdp"/></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jpe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jpe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emf"/><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9880"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7581" y="1688207"/>
            <a:ext cx="8589963" cy="4709418"/>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pPr/>
              <a:t>‹#›</a:t>
            </a:fld>
            <a:endParaRPr lang="en-GB"/>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493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ption Purple and Pink">
    <p:spTree>
      <p:nvGrpSpPr>
        <p:cNvPr id="1" name=""/>
        <p:cNvGrpSpPr/>
        <p:nvPr/>
      </p:nvGrpSpPr>
      <p:grpSpPr>
        <a:xfrm>
          <a:off x="0" y="0"/>
          <a:ext cx="0" cy="0"/>
          <a:chOff x="0" y="0"/>
          <a:chExt cx="0" cy="0"/>
        </a:xfrm>
      </p:grpSpPr>
      <p:grpSp>
        <p:nvGrpSpPr>
          <p:cNvPr id="14" name="Group 4"/>
          <p:cNvGrpSpPr>
            <a:grpSpLocks noChangeAspect="1"/>
          </p:cNvGrpSpPr>
          <p:nvPr userDrawn="1"/>
        </p:nvGrpSpPr>
        <p:grpSpPr bwMode="auto">
          <a:xfrm flipH="1">
            <a:off x="782827" y="1609770"/>
            <a:ext cx="6600612" cy="3425825"/>
            <a:chOff x="837" y="1100"/>
            <a:chExt cx="4282" cy="2158"/>
          </a:xfrm>
        </p:grpSpPr>
        <p:sp>
          <p:nvSpPr>
            <p:cNvPr id="15" name="AutoShape 3"/>
            <p:cNvSpPr>
              <a:spLocks noChangeAspect="1" noChangeArrowheads="1" noTextEdit="1"/>
            </p:cNvSpPr>
            <p:nvPr userDrawn="1"/>
          </p:nvSpPr>
          <p:spPr bwMode="auto">
            <a:xfrm>
              <a:off x="837" y="1100"/>
              <a:ext cx="4282" cy="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5"/>
            <p:cNvSpPr>
              <a:spLocks/>
            </p:cNvSpPr>
            <p:nvPr userDrawn="1"/>
          </p:nvSpPr>
          <p:spPr bwMode="auto">
            <a:xfrm>
              <a:off x="836" y="1100"/>
              <a:ext cx="4282" cy="2157"/>
            </a:xfrm>
            <a:custGeom>
              <a:avLst/>
              <a:gdLst>
                <a:gd name="T0" fmla="*/ 0 w 3735"/>
                <a:gd name="T1" fmla="*/ 2363 h 2363"/>
                <a:gd name="T2" fmla="*/ 0 w 3735"/>
                <a:gd name="T3" fmla="*/ 287 h 2363"/>
                <a:gd name="T4" fmla="*/ 288 w 3735"/>
                <a:gd name="T5" fmla="*/ 0 h 2363"/>
                <a:gd name="T6" fmla="*/ 3447 w 3735"/>
                <a:gd name="T7" fmla="*/ 0 h 2363"/>
                <a:gd name="T8" fmla="*/ 3735 w 3735"/>
                <a:gd name="T9" fmla="*/ 287 h 2363"/>
                <a:gd name="T10" fmla="*/ 3735 w 3735"/>
                <a:gd name="T11" fmla="*/ 1808 h 2363"/>
                <a:gd name="T12" fmla="*/ 3447 w 3735"/>
                <a:gd name="T13" fmla="*/ 2095 h 2363"/>
                <a:gd name="T14" fmla="*/ 288 w 3735"/>
                <a:gd name="T15" fmla="*/ 2095 h 2363"/>
                <a:gd name="T16" fmla="*/ 0 w 3735"/>
                <a:gd name="T17" fmla="*/ 2363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5" h="2363">
                  <a:moveTo>
                    <a:pt x="0" y="2363"/>
                  </a:moveTo>
                  <a:cubicBezTo>
                    <a:pt x="0" y="287"/>
                    <a:pt x="0" y="287"/>
                    <a:pt x="0" y="287"/>
                  </a:cubicBezTo>
                  <a:cubicBezTo>
                    <a:pt x="0" y="129"/>
                    <a:pt x="129" y="0"/>
                    <a:pt x="288" y="0"/>
                  </a:cubicBezTo>
                  <a:cubicBezTo>
                    <a:pt x="3447" y="0"/>
                    <a:pt x="3447" y="0"/>
                    <a:pt x="3447" y="0"/>
                  </a:cubicBezTo>
                  <a:cubicBezTo>
                    <a:pt x="3606" y="0"/>
                    <a:pt x="3735" y="129"/>
                    <a:pt x="3735" y="287"/>
                  </a:cubicBezTo>
                  <a:cubicBezTo>
                    <a:pt x="3735" y="1808"/>
                    <a:pt x="3735" y="1808"/>
                    <a:pt x="3735" y="1808"/>
                  </a:cubicBezTo>
                  <a:cubicBezTo>
                    <a:pt x="3735" y="1966"/>
                    <a:pt x="3606" y="2095"/>
                    <a:pt x="3447" y="2095"/>
                  </a:cubicBezTo>
                  <a:cubicBezTo>
                    <a:pt x="288" y="2095"/>
                    <a:pt x="288" y="2095"/>
                    <a:pt x="288" y="2095"/>
                  </a:cubicBezTo>
                  <a:lnTo>
                    <a:pt x="0" y="23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996286" y="1838335"/>
            <a:ext cx="6291617" cy="3018181"/>
          </a:xfrm>
        </p:spPr>
        <p:txBody>
          <a:bodyPr>
            <a:normAutofit/>
          </a:bodyPr>
          <a:lstStyle>
            <a:lvl1pPr marL="0" indent="0" algn="l">
              <a:lnSpc>
                <a:spcPct val="100000"/>
              </a:lnSpc>
              <a:spcBef>
                <a:spcPts val="2400"/>
              </a:spcBef>
              <a:buNone/>
              <a:defRPr lang="en-US" sz="36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pPr/>
              <a:t>‹#›</a:t>
            </a:fld>
            <a:endParaRPr lang="en-GB"/>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5624513" y="5118100"/>
            <a:ext cx="3519487" cy="1739900"/>
          </a:xfrm>
        </p:spPr>
        <p:txBody>
          <a:bodyPr>
            <a:normAutofit/>
          </a:bodyPr>
          <a:lstStyle>
            <a:lvl1pPr marL="0" indent="0">
              <a:buNone/>
              <a:defRPr sz="1800"/>
            </a:lvl1pPr>
          </a:lstStyle>
          <a:p>
            <a:endParaRPr lang="en-GB"/>
          </a:p>
        </p:txBody>
      </p:sp>
    </p:spTree>
    <p:extLst>
      <p:ext uri="{BB962C8B-B14F-4D97-AF65-F5344CB8AC3E}">
        <p14:creationId xmlns:p14="http://schemas.microsoft.com/office/powerpoint/2010/main" val="41319431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279CBE-F18F-4834-924B-23176F71E32D}" type="datetimeFigureOut">
              <a:rPr lang="en-GB" smtClean="0">
                <a:solidFill>
                  <a:prstClr val="black">
                    <a:tint val="75000"/>
                  </a:prstClr>
                </a:solidFill>
              </a:rPr>
              <a:pPr/>
              <a:t>28/02/2017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20348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279CBE-F18F-4834-924B-23176F71E32D}" type="datetimeFigureOut">
              <a:rPr lang="en-GB" smtClean="0">
                <a:solidFill>
                  <a:prstClr val="black">
                    <a:tint val="75000"/>
                  </a:prstClr>
                </a:solidFill>
              </a:rPr>
              <a:pPr/>
              <a:t>28/02/2017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966594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79CBE-F18F-4834-924B-23176F71E32D}" type="datetimeFigureOut">
              <a:rPr lang="en-GB" smtClean="0">
                <a:solidFill>
                  <a:prstClr val="black">
                    <a:tint val="75000"/>
                  </a:prstClr>
                </a:solidFill>
              </a:rPr>
              <a:pPr/>
              <a:t>28/02/2017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187834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279CBE-F18F-4834-924B-23176F71E32D}" type="datetimeFigureOut">
              <a:rPr lang="en-GB" smtClean="0">
                <a:solidFill>
                  <a:prstClr val="black">
                    <a:tint val="75000"/>
                  </a:prstClr>
                </a:solidFill>
              </a:rPr>
              <a:pPr/>
              <a:t>28/02/2017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275954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279CBE-F18F-4834-924B-23176F71E32D}" type="datetimeFigureOut">
              <a:rPr lang="en-GB" smtClean="0">
                <a:solidFill>
                  <a:prstClr val="black">
                    <a:tint val="75000"/>
                  </a:prstClr>
                </a:solidFill>
              </a:rPr>
              <a:pPr/>
              <a:t>28/02/2017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642058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279CBE-F18F-4834-924B-23176F71E32D}" type="datetimeFigureOut">
              <a:rPr lang="en-GB" smtClean="0">
                <a:solidFill>
                  <a:prstClr val="black">
                    <a:tint val="75000"/>
                  </a:prstClr>
                </a:solidFill>
              </a:rPr>
              <a:pPr/>
              <a:t>28/02/2017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546757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79CBE-F18F-4834-924B-23176F71E32D}" type="datetimeFigureOut">
              <a:rPr lang="en-GB" smtClean="0">
                <a:solidFill>
                  <a:prstClr val="black">
                    <a:tint val="75000"/>
                  </a:prstClr>
                </a:solidFill>
              </a:rPr>
              <a:pPr/>
              <a:t>28/02/2017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859583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79CBE-F18F-4834-924B-23176F71E32D}" type="datetimeFigureOut">
              <a:rPr lang="en-GB" smtClean="0">
                <a:solidFill>
                  <a:prstClr val="black">
                    <a:tint val="75000"/>
                  </a:prstClr>
                </a:solidFill>
              </a:rPr>
              <a:pPr/>
              <a:t>28/02/2017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451825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79CBE-F18F-4834-924B-23176F71E32D}" type="datetimeFigureOut">
              <a:rPr lang="en-GB" smtClean="0">
                <a:solidFill>
                  <a:prstClr val="black">
                    <a:tint val="75000"/>
                  </a:prstClr>
                </a:solidFill>
              </a:rPr>
              <a:pPr/>
              <a:t>28/02/2017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057485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279CBE-F18F-4834-924B-23176F71E32D}" type="datetimeFigureOut">
              <a:rPr lang="en-GB" smtClean="0">
                <a:solidFill>
                  <a:prstClr val="black">
                    <a:tint val="75000"/>
                  </a:prstClr>
                </a:solidFill>
              </a:rPr>
              <a:pPr/>
              <a:t>28/02/2017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239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uble Caption Blue">
    <p:spTree>
      <p:nvGrpSpPr>
        <p:cNvPr id="1" name=""/>
        <p:cNvGrpSpPr/>
        <p:nvPr/>
      </p:nvGrpSpPr>
      <p:grpSpPr>
        <a:xfrm>
          <a:off x="0" y="0"/>
          <a:ext cx="0" cy="0"/>
          <a:chOff x="0" y="0"/>
          <a:chExt cx="0" cy="0"/>
        </a:xfrm>
      </p:grpSpPr>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pPr/>
              <a:t>‹#›</a:t>
            </a:fld>
            <a:endParaRPr lang="en-GB"/>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1369440" y="1460558"/>
            <a:ext cx="6391723" cy="4025933"/>
            <a:chOff x="1192258" y="1460558"/>
            <a:chExt cx="6759978" cy="4257885"/>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2258" y="1460558"/>
              <a:ext cx="3799244" cy="3898054"/>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4152992" y="1820389"/>
              <a:ext cx="3799244" cy="3898054"/>
            </a:xfrm>
            <a:prstGeom prst="rect">
              <a:avLst/>
            </a:prstGeom>
          </p:spPr>
        </p:pic>
      </p:grpSp>
      <p:sp>
        <p:nvSpPr>
          <p:cNvPr id="3" name="Content Placeholder 2"/>
          <p:cNvSpPr>
            <a:spLocks noGrp="1"/>
          </p:cNvSpPr>
          <p:nvPr>
            <p:ph idx="1"/>
          </p:nvPr>
        </p:nvSpPr>
        <p:spPr>
          <a:xfrm>
            <a:off x="1539049" y="1624071"/>
            <a:ext cx="2701087" cy="305587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14" name="Text Placeholder 13"/>
          <p:cNvSpPr>
            <a:spLocks noGrp="1"/>
          </p:cNvSpPr>
          <p:nvPr>
            <p:ph type="body" sz="quarter" idx="14"/>
          </p:nvPr>
        </p:nvSpPr>
        <p:spPr>
          <a:xfrm>
            <a:off x="4344893" y="1973764"/>
            <a:ext cx="3325149" cy="2839108"/>
          </a:xfrm>
        </p:spPr>
        <p:txBody>
          <a:bodyPr/>
          <a:lstStyle>
            <a:lvl1pPr marL="0" indent="0">
              <a:lnSpc>
                <a:spcPct val="100000"/>
              </a:lnSpc>
              <a:spcBef>
                <a:spcPts val="2400"/>
              </a:spcBef>
              <a:buNone/>
              <a:defRPr>
                <a:solidFill>
                  <a:schemeClr val="bg1"/>
                </a:solidFill>
                <a:latin typeface="+mj-lt"/>
              </a:defRPr>
            </a:lvl1pPr>
          </a:lstStyle>
          <a:p>
            <a:pPr lvl="0"/>
            <a:r>
              <a:rPr lang="en-US" dirty="0" smtClean="0"/>
              <a:t>Click to edit Master text styles</a:t>
            </a:r>
          </a:p>
        </p:txBody>
      </p:sp>
      <p:sp>
        <p:nvSpPr>
          <p:cNvPr id="10" name="Picture Placeholder 9"/>
          <p:cNvSpPr>
            <a:spLocks noGrp="1"/>
          </p:cNvSpPr>
          <p:nvPr>
            <p:ph type="pic" sz="quarter" idx="15"/>
          </p:nvPr>
        </p:nvSpPr>
        <p:spPr>
          <a:xfrm>
            <a:off x="0" y="5146675"/>
            <a:ext cx="2216150" cy="1711325"/>
          </a:xfrm>
        </p:spPr>
        <p:txBody>
          <a:bodyPr>
            <a:normAutofit/>
          </a:bodyPr>
          <a:lstStyle>
            <a:lvl1pPr marL="0" indent="0">
              <a:buNone/>
              <a:defRPr sz="1800"/>
            </a:lvl1pPr>
          </a:lstStyle>
          <a:p>
            <a:endParaRPr lang="en-GB"/>
          </a:p>
        </p:txBody>
      </p:sp>
      <p:sp>
        <p:nvSpPr>
          <p:cNvPr id="18" name="Picture Placeholder 9"/>
          <p:cNvSpPr>
            <a:spLocks noGrp="1"/>
          </p:cNvSpPr>
          <p:nvPr>
            <p:ph type="pic" sz="quarter" idx="16"/>
          </p:nvPr>
        </p:nvSpPr>
        <p:spPr>
          <a:xfrm>
            <a:off x="6948264" y="5146675"/>
            <a:ext cx="2216150" cy="1711325"/>
          </a:xfrm>
        </p:spPr>
        <p:txBody>
          <a:bodyPr>
            <a:normAutofit/>
          </a:bodyPr>
          <a:lstStyle>
            <a:lvl1pPr marL="0" indent="0" algn="r">
              <a:buNone/>
              <a:defRPr sz="1800"/>
            </a:lvl1pPr>
          </a:lstStyle>
          <a:p>
            <a:endParaRPr lang="en-GB"/>
          </a:p>
        </p:txBody>
      </p:sp>
    </p:spTree>
    <p:extLst>
      <p:ext uri="{BB962C8B-B14F-4D97-AF65-F5344CB8AC3E}">
        <p14:creationId xmlns:p14="http://schemas.microsoft.com/office/powerpoint/2010/main" val="26577573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279CBE-F18F-4834-924B-23176F71E32D}" type="datetimeFigureOut">
              <a:rPr lang="en-GB" smtClean="0">
                <a:solidFill>
                  <a:prstClr val="black">
                    <a:tint val="75000"/>
                  </a:prstClr>
                </a:solidFill>
              </a:rPr>
              <a:pPr/>
              <a:t>28/02/2017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714969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9890"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7591" y="1688207"/>
            <a:ext cx="8589963" cy="4709418"/>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9015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Bullet Point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7659"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10"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5"/>
              </a:buClr>
              <a:buFont typeface="Verdana" panose="020B0604030504040204" pitchFamily="34" charset="0"/>
              <a:buChar char="•"/>
              <a:defRPr sz="2200"/>
            </a:lvl1pPr>
            <a:lvl2pPr>
              <a:spcBef>
                <a:spcPts val="2400"/>
              </a:spcBef>
              <a:buClr>
                <a:schemeClr val="accent5"/>
              </a:buClr>
              <a:defRPr sz="2000"/>
            </a:lvl2pPr>
            <a:lvl3pPr>
              <a:spcBef>
                <a:spcPts val="2400"/>
              </a:spcBef>
              <a:buClr>
                <a:schemeClr val="accent5"/>
              </a:buClr>
              <a:defRPr sz="1800"/>
            </a:lvl3pPr>
            <a:lvl4pPr>
              <a:spcBef>
                <a:spcPts val="2400"/>
              </a:spcBef>
              <a:buClr>
                <a:schemeClr val="accent5"/>
              </a:buClr>
              <a:defRPr sz="1600"/>
            </a:lvl4pPr>
            <a:lvl5pPr>
              <a:spcBef>
                <a:spcPts val="2400"/>
              </a:spcBef>
              <a:buClr>
                <a:schemeClr val="accent5"/>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95451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 Divider Slide 5">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59673" y="1423988"/>
            <a:ext cx="4763355" cy="3489206"/>
          </a:xfrm>
          <a:prstGeom prst="rect">
            <a:avLst/>
          </a:prstGeom>
        </p:spPr>
      </p:pic>
      <p:sp>
        <p:nvSpPr>
          <p:cNvPr id="8" name="Picture Placeholder 7"/>
          <p:cNvSpPr>
            <a:spLocks noGrp="1"/>
          </p:cNvSpPr>
          <p:nvPr>
            <p:ph type="pic" sz="quarter" idx="13"/>
          </p:nvPr>
        </p:nvSpPr>
        <p:spPr>
          <a:xfrm>
            <a:off x="0" y="0"/>
            <a:ext cx="9144000" cy="6858000"/>
          </a:xfrm>
        </p:spPr>
        <p:txBody>
          <a:bodyPr>
            <a:normAutofit/>
          </a:bodyPr>
          <a:lstStyle>
            <a:lvl1pPr marL="0" indent="0">
              <a:buNone/>
              <a:defRPr sz="1800"/>
            </a:lvl1pPr>
          </a:lstStyle>
          <a:p>
            <a:r>
              <a:rPr lang="en-GB" dirty="0" smtClean="0"/>
              <a:t>Click icon to add picture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2" name="Title 1"/>
          <p:cNvSpPr>
            <a:spLocks noGrp="1"/>
          </p:cNvSpPr>
          <p:nvPr>
            <p:ph type="ctrTitle"/>
          </p:nvPr>
        </p:nvSpPr>
        <p:spPr>
          <a:xfrm>
            <a:off x="3260282" y="1757384"/>
            <a:ext cx="4538007" cy="1470025"/>
          </a:xfrm>
        </p:spPr>
        <p:txBody>
          <a:bodyPr anchor="t" anchorCtr="0">
            <a:noAutofit/>
          </a:bodyPr>
          <a:lstStyle>
            <a:lvl1pPr>
              <a:lnSpc>
                <a:spcPct val="100000"/>
              </a:lnSpc>
              <a:defRPr sz="4800">
                <a:solidFill>
                  <a:schemeClr val="accent6"/>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260282" y="3339958"/>
            <a:ext cx="4538007" cy="1137159"/>
          </a:xfrm>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8971783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Divider/ Caption Slide 1">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5624522" y="2633664"/>
            <a:ext cx="3519487" cy="4224337"/>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lang="en-GB" dirty="0" smtClean="0"/>
              <a:t>Click icon to add picture</a:t>
            </a:r>
          </a:p>
          <a:p>
            <a:endParaRPr lang="en-GB"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5620236" cy="5145206"/>
          </a:xfrm>
          <a:prstGeom prst="rect">
            <a:avLst/>
          </a:prstGeom>
        </p:spPr>
      </p:pic>
      <p:sp>
        <p:nvSpPr>
          <p:cNvPr id="2" name="Title 1"/>
          <p:cNvSpPr>
            <a:spLocks noGrp="1"/>
          </p:cNvSpPr>
          <p:nvPr>
            <p:ph type="ctrTitle"/>
          </p:nvPr>
        </p:nvSpPr>
        <p:spPr>
          <a:xfrm>
            <a:off x="244554" y="1244491"/>
            <a:ext cx="5375198" cy="3866964"/>
          </a:xfrm>
        </p:spPr>
        <p:txBody>
          <a:bodyPr anchor="t" anchorCtr="0">
            <a:noAutofit/>
          </a:bodyPr>
          <a:lstStyle>
            <a:lvl1pPr>
              <a:lnSpc>
                <a:spcPct val="100000"/>
              </a:lnSpc>
              <a:defRPr sz="4800">
                <a:solidFill>
                  <a:schemeClr val="accent4"/>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617831265"/>
      </p:ext>
    </p:extLst>
  </p:cSld>
  <p:clrMapOvr>
    <a:masterClrMapping/>
  </p:clrMapOvr>
  <p:extLst mod="1">
    <p:ext uri="{DCECCB84-F9BA-43D5-87BE-67443E8EF086}">
      <p15:sldGuideLst xmlns="" xmlns:p15="http://schemas.microsoft.com/office/powerpoint/2012/main">
        <p15:guide id="1" orient="horz" pos="1616" userDrawn="1">
          <p15:clr>
            <a:srgbClr val="FBAE40"/>
          </p15:clr>
        </p15:guide>
        <p15:guide id="2" pos="2880"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Divider/ Caption Slide 2">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5623560" y="2633664"/>
            <a:ext cx="3520440" cy="4224337"/>
          </a:xfrm>
        </p:spPr>
        <p:txBody>
          <a:bodyPr>
            <a:normAutofit/>
          </a:bodyPr>
          <a:lstStyle>
            <a:lvl1pPr marL="0" indent="0" algn="r">
              <a:buNone/>
              <a:defRPr sz="2000"/>
            </a:lvl1pPr>
          </a:lstStyle>
          <a:p>
            <a:r>
              <a:rPr lang="en-GB" dirty="0" smtClean="0"/>
              <a:t>Click icon to add picture</a:t>
            </a:r>
            <a:endParaRPr lang="en-GB" dirty="0"/>
          </a:p>
        </p:txBody>
      </p:sp>
      <p:sp>
        <p:nvSpPr>
          <p:cNvPr id="7" name="AutoShape 4"/>
          <p:cNvSpPr>
            <a:spLocks noChangeAspect="1" noChangeArrowheads="1" noTextEdit="1"/>
          </p:cNvSpPr>
          <p:nvPr userDrawn="1"/>
        </p:nvSpPr>
        <p:spPr bwMode="auto">
          <a:xfrm>
            <a:off x="-2036" y="-990600"/>
            <a:ext cx="6029325"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nvGrpSpPr>
          <p:cNvPr id="19" name="Group 13"/>
          <p:cNvGrpSpPr>
            <a:grpSpLocks noChangeAspect="1"/>
          </p:cNvGrpSpPr>
          <p:nvPr userDrawn="1"/>
        </p:nvGrpSpPr>
        <p:grpSpPr bwMode="auto">
          <a:xfrm>
            <a:off x="0" y="0"/>
            <a:ext cx="5619750" cy="5145088"/>
            <a:chOff x="0" y="0"/>
            <a:chExt cx="3540" cy="3241"/>
          </a:xfrm>
        </p:grpSpPr>
        <p:sp>
          <p:nvSpPr>
            <p:cNvPr id="22" name="AutoShape 12"/>
            <p:cNvSpPr>
              <a:spLocks noChangeAspect="1" noChangeArrowheads="1" noTextEdit="1"/>
            </p:cNvSpPr>
            <p:nvPr userDrawn="1"/>
          </p:nvSpPr>
          <p:spPr bwMode="auto">
            <a:xfrm>
              <a:off x="0" y="0"/>
              <a:ext cx="3540" cy="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Freeform 14"/>
            <p:cNvSpPr>
              <a:spLocks/>
            </p:cNvSpPr>
            <p:nvPr userDrawn="1"/>
          </p:nvSpPr>
          <p:spPr bwMode="auto">
            <a:xfrm>
              <a:off x="0" y="-1"/>
              <a:ext cx="3541" cy="3243"/>
            </a:xfrm>
            <a:custGeom>
              <a:avLst/>
              <a:gdLst>
                <a:gd name="T0" fmla="*/ 2944 w 2944"/>
                <a:gd name="T1" fmla="*/ 910 h 2696"/>
                <a:gd name="T2" fmla="*/ 1158 w 2944"/>
                <a:gd name="T3" fmla="*/ 2696 h 2696"/>
                <a:gd name="T4" fmla="*/ 0 w 2944"/>
                <a:gd name="T5" fmla="*/ 2270 h 2696"/>
                <a:gd name="T6" fmla="*/ 0 w 2944"/>
                <a:gd name="T7" fmla="*/ 0 h 2696"/>
                <a:gd name="T8" fmla="*/ 2695 w 2944"/>
                <a:gd name="T9" fmla="*/ 0 h 2696"/>
                <a:gd name="T10" fmla="*/ 2944 w 2944"/>
                <a:gd name="T11" fmla="*/ 910 h 2696"/>
              </a:gdLst>
              <a:ahLst/>
              <a:cxnLst>
                <a:cxn ang="0">
                  <a:pos x="T0" y="T1"/>
                </a:cxn>
                <a:cxn ang="0">
                  <a:pos x="T2" y="T3"/>
                </a:cxn>
                <a:cxn ang="0">
                  <a:pos x="T4" y="T5"/>
                </a:cxn>
                <a:cxn ang="0">
                  <a:pos x="T6" y="T7"/>
                </a:cxn>
                <a:cxn ang="0">
                  <a:pos x="T8" y="T9"/>
                </a:cxn>
                <a:cxn ang="0">
                  <a:pos x="T10" y="T11"/>
                </a:cxn>
              </a:cxnLst>
              <a:rect l="0" t="0" r="r" b="b"/>
              <a:pathLst>
                <a:path w="2944" h="2696">
                  <a:moveTo>
                    <a:pt x="2944" y="910"/>
                  </a:moveTo>
                  <a:cubicBezTo>
                    <a:pt x="2944" y="1896"/>
                    <a:pt x="2144" y="2696"/>
                    <a:pt x="1158" y="2696"/>
                  </a:cubicBezTo>
                  <a:cubicBezTo>
                    <a:pt x="716" y="2696"/>
                    <a:pt x="312" y="2536"/>
                    <a:pt x="0" y="2270"/>
                  </a:cubicBezTo>
                  <a:cubicBezTo>
                    <a:pt x="0" y="0"/>
                    <a:pt x="0" y="0"/>
                    <a:pt x="0" y="0"/>
                  </a:cubicBezTo>
                  <a:cubicBezTo>
                    <a:pt x="2695" y="0"/>
                    <a:pt x="2695" y="0"/>
                    <a:pt x="2695" y="0"/>
                  </a:cubicBezTo>
                  <a:cubicBezTo>
                    <a:pt x="2853" y="267"/>
                    <a:pt x="2944" y="578"/>
                    <a:pt x="2944" y="91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 name="Title 1"/>
          <p:cNvSpPr>
            <a:spLocks noGrp="1"/>
          </p:cNvSpPr>
          <p:nvPr>
            <p:ph type="ctrTitle"/>
          </p:nvPr>
        </p:nvSpPr>
        <p:spPr>
          <a:xfrm>
            <a:off x="244554" y="1244491"/>
            <a:ext cx="5375198" cy="3866964"/>
          </a:xfrm>
        </p:spPr>
        <p:txBody>
          <a:bodyPr anchor="t" anchorCtr="0">
            <a:noAutofit/>
          </a:bodyPr>
          <a:lstStyle>
            <a:lvl1pPr>
              <a:lnSpc>
                <a:spcPct val="100000"/>
              </a:lnSpc>
              <a:defRPr sz="4800">
                <a:solidFill>
                  <a:schemeClr val="accent6"/>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3" name="AutoShape 8"/>
          <p:cNvSpPr>
            <a:spLocks noChangeAspect="1" noChangeArrowheads="1" noTextEdit="1"/>
          </p:cNvSpPr>
          <p:nvPr userDrawn="1"/>
        </p:nvSpPr>
        <p:spPr bwMode="auto">
          <a:xfrm>
            <a:off x="-7105640" y="0"/>
            <a:ext cx="59848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Tree>
    <p:extLst>
      <p:ext uri="{BB962C8B-B14F-4D97-AF65-F5344CB8AC3E}">
        <p14:creationId xmlns:p14="http://schemas.microsoft.com/office/powerpoint/2010/main" val="1975509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Divider/ Caption Slide 3">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560897" y="677863"/>
            <a:ext cx="4583113" cy="6180137"/>
          </a:xfr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lang="en-GB" dirty="0" smtClean="0"/>
              <a:t>Click icon to add picture</a:t>
            </a:r>
          </a:p>
          <a:p>
            <a:endParaRPr lang="en-GB" dirty="0"/>
          </a:p>
        </p:txBody>
      </p:sp>
      <p:sp>
        <p:nvSpPr>
          <p:cNvPr id="12" name="Oval 11"/>
          <p:cNvSpPr/>
          <p:nvPr userDrawn="1"/>
        </p:nvSpPr>
        <p:spPr>
          <a:xfrm>
            <a:off x="1135204" y="610889"/>
            <a:ext cx="4909284" cy="49092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1503373" y="1653209"/>
            <a:ext cx="4125541" cy="3026741"/>
          </a:xfrm>
        </p:spPr>
        <p:txBody>
          <a:bodyPr anchor="t" anchorCtr="0">
            <a:noAutofit/>
          </a:bodyPr>
          <a:lstStyle>
            <a:lvl1pPr>
              <a:lnSpc>
                <a:spcPct val="100000"/>
              </a:lnSpc>
              <a:defRPr sz="4400">
                <a:solidFill>
                  <a:schemeClr val="accent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6976584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7" name="Oval 6"/>
          <p:cNvSpPr/>
          <p:nvPr userDrawn="1"/>
        </p:nvSpPr>
        <p:spPr>
          <a:xfrm>
            <a:off x="346084" y="1972995"/>
            <a:ext cx="2527753" cy="25277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userDrawn="1"/>
        </p:nvSpPr>
        <p:spPr>
          <a:xfrm>
            <a:off x="3319246" y="1972995"/>
            <a:ext cx="2527753" cy="2527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Oval 17"/>
          <p:cNvSpPr/>
          <p:nvPr userDrawn="1"/>
        </p:nvSpPr>
        <p:spPr>
          <a:xfrm>
            <a:off x="6292406" y="1972995"/>
            <a:ext cx="2527753" cy="2527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userDrawn="1">
            <p:ph type="title"/>
          </p:nvPr>
        </p:nvSpPr>
        <p:spPr>
          <a:xfrm>
            <a:off x="25851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userDrawn="1">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userDrawn="1">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userDrawn="1">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userDrawn="1">
            <p:ph type="body" sz="quarter" idx="14"/>
          </p:nvPr>
        </p:nvSpPr>
        <p:spPr>
          <a:xfrm>
            <a:off x="513409" y="3072896"/>
            <a:ext cx="2348553" cy="930787"/>
          </a:xfrm>
        </p:spPr>
        <p:txBody>
          <a:bodyPr>
            <a:normAutofit/>
          </a:bodyPr>
          <a:lstStyle>
            <a:lvl1pPr marL="0" indent="0">
              <a:lnSpc>
                <a:spcPct val="100000"/>
              </a:lnSpc>
              <a:spcBef>
                <a:spcPts val="2400"/>
              </a:spcBef>
              <a:buNone/>
              <a:defRPr lang="en-US" sz="2000" kern="1200" dirty="0" smtClean="0">
                <a:solidFill>
                  <a:schemeClr val="bg1"/>
                </a:solidFill>
                <a:latin typeface="+mj-lt"/>
                <a:ea typeface="+mj-ea"/>
                <a:cs typeface="+mj-cs"/>
              </a:defRPr>
            </a:lvl1pPr>
          </a:lstStyle>
          <a:p>
            <a:pPr lvl="0"/>
            <a:r>
              <a:rPr lang="en-US" dirty="0" smtClean="0"/>
              <a:t>Click to edit Master text styles</a:t>
            </a:r>
          </a:p>
        </p:txBody>
      </p:sp>
      <p:sp>
        <p:nvSpPr>
          <p:cNvPr id="11" name="Text Placeholder 10"/>
          <p:cNvSpPr>
            <a:spLocks noGrp="1"/>
          </p:cNvSpPr>
          <p:nvPr userDrawn="1">
            <p:ph type="body" sz="quarter" idx="15"/>
          </p:nvPr>
        </p:nvSpPr>
        <p:spPr>
          <a:xfrm>
            <a:off x="540085" y="2516741"/>
            <a:ext cx="2274377" cy="733694"/>
          </a:xfrm>
        </p:spPr>
        <p:txBody>
          <a:bodyPr>
            <a:normAutofit/>
          </a:bodyPr>
          <a:lstStyle>
            <a:lvl1pPr marL="0" indent="0" algn="l">
              <a:lnSpc>
                <a:spcPct val="100000"/>
              </a:lnSpc>
              <a:buNone/>
              <a:defRPr lang="en-GB" sz="2800" kern="1200" dirty="0">
                <a:solidFill>
                  <a:schemeClr val="accent6"/>
                </a:solidFill>
                <a:latin typeface="+mj-lt"/>
                <a:ea typeface="+mn-ea"/>
                <a:cs typeface="+mn-cs"/>
              </a:defRPr>
            </a:lvl1pPr>
          </a:lstStyle>
          <a:p>
            <a:pPr lvl="0"/>
            <a:r>
              <a:rPr lang="en-US" dirty="0" smtClean="0"/>
              <a:t>Click</a:t>
            </a:r>
            <a:endParaRPr lang="en-GB" dirty="0"/>
          </a:p>
        </p:txBody>
      </p:sp>
      <p:sp>
        <p:nvSpPr>
          <p:cNvPr id="13" name="Text Placeholder 12"/>
          <p:cNvSpPr>
            <a:spLocks noGrp="1"/>
          </p:cNvSpPr>
          <p:nvPr>
            <p:ph type="body" sz="quarter" idx="16"/>
          </p:nvPr>
        </p:nvSpPr>
        <p:spPr>
          <a:xfrm>
            <a:off x="3443198" y="2517775"/>
            <a:ext cx="2351087" cy="719138"/>
          </a:xfrm>
        </p:spPr>
        <p:txBody>
          <a:bodyPr/>
          <a:lstStyle>
            <a:lvl1pPr marL="0" indent="0">
              <a:lnSpc>
                <a:spcPct val="100000"/>
              </a:lnSpc>
              <a:buNone/>
              <a:defRPr>
                <a:solidFill>
                  <a:schemeClr val="accent2"/>
                </a:solidFill>
                <a:latin typeface="+mj-lt"/>
              </a:defRPr>
            </a:lvl1pPr>
          </a:lstStyle>
          <a:p>
            <a:pPr lvl="0"/>
            <a:r>
              <a:rPr lang="en-US" dirty="0" smtClean="0"/>
              <a:t>Click</a:t>
            </a:r>
            <a:endParaRPr lang="en-GB" dirty="0"/>
          </a:p>
        </p:txBody>
      </p:sp>
      <p:sp>
        <p:nvSpPr>
          <p:cNvPr id="20" name="Text Placeholder 19"/>
          <p:cNvSpPr>
            <a:spLocks noGrp="1"/>
          </p:cNvSpPr>
          <p:nvPr>
            <p:ph type="body" sz="quarter" idx="17"/>
          </p:nvPr>
        </p:nvSpPr>
        <p:spPr>
          <a:xfrm>
            <a:off x="3437637" y="3074989"/>
            <a:ext cx="2362200" cy="928687"/>
          </a:xfrm>
        </p:spPr>
        <p:txBody>
          <a:bodyPr>
            <a:noAutofit/>
          </a:bodyPr>
          <a:lstStyle>
            <a:lvl1pPr marL="0" indent="0">
              <a:lnSpc>
                <a:spcPct val="100000"/>
              </a:lnSpc>
              <a:buNone/>
              <a:defRPr lang="en-US" sz="2000" kern="1200" dirty="0" smtClean="0">
                <a:solidFill>
                  <a:schemeClr val="bg1"/>
                </a:solidFill>
                <a:latin typeface="+mj-lt"/>
                <a:ea typeface="+mj-ea"/>
                <a:cs typeface="+mj-cs"/>
              </a:defRPr>
            </a:lvl1pPr>
            <a:lvl2pPr marL="457200" indent="0">
              <a:buNone/>
              <a:defRPr lang="en-US" sz="2000" kern="1200" dirty="0" smtClean="0">
                <a:solidFill>
                  <a:schemeClr val="bg1"/>
                </a:solidFill>
                <a:latin typeface="+mj-lt"/>
                <a:ea typeface="+mj-ea"/>
                <a:cs typeface="+mj-cs"/>
              </a:defRPr>
            </a:lvl2pPr>
            <a:lvl3pPr marL="914400" indent="0">
              <a:buNone/>
              <a:defRPr lang="en-US" sz="2000" kern="1200" dirty="0" smtClean="0">
                <a:solidFill>
                  <a:schemeClr val="bg1"/>
                </a:solidFill>
                <a:latin typeface="+mj-lt"/>
                <a:ea typeface="+mj-ea"/>
                <a:cs typeface="+mj-cs"/>
              </a:defRPr>
            </a:lvl3pPr>
            <a:lvl4pPr marL="1371600" indent="0">
              <a:buNone/>
              <a:defRPr lang="en-US" sz="2000" kern="1200" dirty="0" smtClean="0">
                <a:solidFill>
                  <a:schemeClr val="bg1"/>
                </a:solidFill>
                <a:latin typeface="+mj-lt"/>
                <a:ea typeface="+mj-ea"/>
                <a:cs typeface="+mj-cs"/>
              </a:defRPr>
            </a:lvl4pPr>
            <a:lvl5pPr marL="1828800" indent="0">
              <a:buNone/>
              <a:defRPr lang="en-GB" sz="2000" kern="1200" dirty="0" smtClean="0">
                <a:solidFill>
                  <a:schemeClr val="bg1"/>
                </a:solidFill>
                <a:latin typeface="+mj-lt"/>
                <a:ea typeface="+mj-ea"/>
                <a:cs typeface="+mj-cs"/>
              </a:defRPr>
            </a:lvl5pPr>
          </a:lstStyle>
          <a:p>
            <a:pPr lvl="0"/>
            <a:r>
              <a:rPr lang="en-US" dirty="0" smtClean="0"/>
              <a:t>Click to edit Master text styles</a:t>
            </a:r>
          </a:p>
        </p:txBody>
      </p:sp>
      <p:sp>
        <p:nvSpPr>
          <p:cNvPr id="22" name="Text Placeholder 21"/>
          <p:cNvSpPr>
            <a:spLocks noGrp="1"/>
          </p:cNvSpPr>
          <p:nvPr>
            <p:ph type="body" sz="quarter" idx="18"/>
          </p:nvPr>
        </p:nvSpPr>
        <p:spPr>
          <a:xfrm>
            <a:off x="6417381" y="2517793"/>
            <a:ext cx="2334739" cy="557213"/>
          </a:xfrm>
        </p:spPr>
        <p:txBody>
          <a:bodyPr>
            <a:noAutofit/>
          </a:bodyPr>
          <a:lstStyle>
            <a:lvl1pPr marL="0" indent="0">
              <a:lnSpc>
                <a:spcPct val="100000"/>
              </a:lnSpc>
              <a:buNone/>
              <a:defRPr lang="en-GB" sz="3200" kern="1200" dirty="0">
                <a:solidFill>
                  <a:schemeClr val="bg2"/>
                </a:solidFill>
                <a:latin typeface="+mj-lt"/>
                <a:ea typeface="+mn-ea"/>
                <a:cs typeface="+mn-cs"/>
              </a:defRPr>
            </a:lvl1pPr>
          </a:lstStyle>
          <a:p>
            <a:pPr lvl="0"/>
            <a:r>
              <a:rPr lang="en-US" dirty="0" smtClean="0"/>
              <a:t>Click</a:t>
            </a:r>
            <a:endParaRPr lang="en-GB" dirty="0"/>
          </a:p>
        </p:txBody>
      </p:sp>
      <p:sp>
        <p:nvSpPr>
          <p:cNvPr id="24" name="Text Placeholder 23"/>
          <p:cNvSpPr>
            <a:spLocks noGrp="1"/>
          </p:cNvSpPr>
          <p:nvPr>
            <p:ph type="body" sz="quarter" idx="19"/>
          </p:nvPr>
        </p:nvSpPr>
        <p:spPr>
          <a:xfrm>
            <a:off x="6416354" y="3063875"/>
            <a:ext cx="2351087" cy="939800"/>
          </a:xfrm>
        </p:spPr>
        <p:txBody>
          <a:bodyPr>
            <a:normAutofit/>
          </a:bodyPr>
          <a:lstStyle>
            <a:lvl1pPr marL="0" indent="0">
              <a:lnSpc>
                <a:spcPct val="100000"/>
              </a:lnSpc>
              <a:buNone/>
              <a:defRPr lang="en-GB" sz="2000" kern="1200" dirty="0" smtClean="0">
                <a:solidFill>
                  <a:schemeClr val="bg1"/>
                </a:solidFill>
                <a:latin typeface="+mj-lt"/>
                <a:ea typeface="+mj-ea"/>
                <a:cs typeface="+mj-cs"/>
              </a:defRPr>
            </a:lvl1pPr>
          </a:lstStyle>
          <a:p>
            <a:pPr lvl="0"/>
            <a:r>
              <a:rPr lang="en-US" dirty="0" smtClean="0"/>
              <a:t>Click to edit Master text styles</a:t>
            </a:r>
            <a:endParaRPr lang="en-GB" dirty="0"/>
          </a:p>
        </p:txBody>
      </p:sp>
      <p:sp>
        <p:nvSpPr>
          <p:cNvPr id="10" name="Picture Placeholder 9"/>
          <p:cNvSpPr>
            <a:spLocks noGrp="1"/>
          </p:cNvSpPr>
          <p:nvPr>
            <p:ph type="pic" sz="quarter" idx="20"/>
          </p:nvPr>
        </p:nvSpPr>
        <p:spPr>
          <a:xfrm>
            <a:off x="188922" y="4583131"/>
            <a:ext cx="2684461" cy="2274887"/>
          </a:xfrm>
        </p:spPr>
        <p:txBody>
          <a:bodyPr>
            <a:normAutofit/>
          </a:bodyPr>
          <a:lstStyle>
            <a:lvl1pPr marL="0" indent="0">
              <a:buNone/>
              <a:defRPr sz="1800"/>
            </a:lvl1pPr>
          </a:lstStyle>
          <a:p>
            <a:endParaRPr lang="en-GB" dirty="0"/>
          </a:p>
        </p:txBody>
      </p:sp>
      <p:sp>
        <p:nvSpPr>
          <p:cNvPr id="21" name="Picture Placeholder 9"/>
          <p:cNvSpPr>
            <a:spLocks noGrp="1"/>
          </p:cNvSpPr>
          <p:nvPr>
            <p:ph type="pic" sz="quarter" idx="21"/>
          </p:nvPr>
        </p:nvSpPr>
        <p:spPr>
          <a:xfrm>
            <a:off x="3275866" y="4583131"/>
            <a:ext cx="2684461" cy="2274887"/>
          </a:xfrm>
        </p:spPr>
        <p:txBody>
          <a:bodyPr>
            <a:normAutofit/>
          </a:bodyPr>
          <a:lstStyle>
            <a:lvl1pPr marL="0" indent="0">
              <a:buNone/>
              <a:defRPr sz="1800"/>
            </a:lvl1pPr>
          </a:lstStyle>
          <a:p>
            <a:endParaRPr lang="en-GB" dirty="0"/>
          </a:p>
        </p:txBody>
      </p:sp>
      <p:sp>
        <p:nvSpPr>
          <p:cNvPr id="23" name="Picture Placeholder 9"/>
          <p:cNvSpPr>
            <a:spLocks noGrp="1"/>
          </p:cNvSpPr>
          <p:nvPr>
            <p:ph type="pic" sz="quarter" idx="22"/>
          </p:nvPr>
        </p:nvSpPr>
        <p:spPr>
          <a:xfrm>
            <a:off x="6228194" y="4583131"/>
            <a:ext cx="2684461" cy="2274887"/>
          </a:xfrm>
        </p:spPr>
        <p:txBody>
          <a:bodyPr>
            <a:normAutofit/>
          </a:bodyPr>
          <a:lstStyle>
            <a:lvl1pPr marL="0" indent="0">
              <a:buNone/>
              <a:defRPr sz="1800"/>
            </a:lvl1pPr>
          </a:lstStyle>
          <a:p>
            <a:endParaRPr lang="en-GB" dirty="0"/>
          </a:p>
        </p:txBody>
      </p:sp>
    </p:spTree>
    <p:extLst>
      <p:ext uri="{BB962C8B-B14F-4D97-AF65-F5344CB8AC3E}">
        <p14:creationId xmlns:p14="http://schemas.microsoft.com/office/powerpoint/2010/main" val="41865981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Large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209" y="1702784"/>
            <a:ext cx="8460000" cy="1201016"/>
          </a:xfrm>
        </p:spPr>
        <p:txBody>
          <a:bodyPr>
            <a:noAutofit/>
          </a:bodyPr>
          <a:lstStyle>
            <a:lvl1pPr marL="0" indent="0" algn="l">
              <a:lnSpc>
                <a:spcPct val="100000"/>
              </a:lnSpc>
              <a:spcBef>
                <a:spcPts val="2400"/>
              </a:spcBef>
              <a:buNone/>
              <a:defRPr lang="en-US" sz="88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2" name="Title 1"/>
          <p:cNvSpPr>
            <a:spLocks noGrp="1"/>
          </p:cNvSpPr>
          <p:nvPr>
            <p:ph type="title"/>
          </p:nvPr>
        </p:nvSpPr>
        <p:spPr>
          <a:xfrm>
            <a:off x="25851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7" y="3125330"/>
            <a:ext cx="8460000" cy="1623342"/>
          </a:xfrm>
        </p:spPr>
        <p:txBody>
          <a:bodyPr>
            <a:normAutofit/>
          </a:bodyPr>
          <a:lstStyle>
            <a:lvl1pPr marL="0" indent="0">
              <a:lnSpc>
                <a:spcPct val="100000"/>
              </a:lnSpc>
              <a:spcBef>
                <a:spcPts val="2400"/>
              </a:spcBef>
              <a:buNone/>
              <a:defRPr sz="2600">
                <a:solidFill>
                  <a:schemeClr val="tx2"/>
                </a:solidFill>
                <a:latin typeface="+mn-lt"/>
              </a:defRPr>
            </a:lvl1pPr>
          </a:lstStyle>
          <a:p>
            <a:pPr lvl="0"/>
            <a:r>
              <a:rPr lang="en-US" dirty="0" smtClean="0"/>
              <a:t>Click to edit Master text styles</a:t>
            </a:r>
          </a:p>
        </p:txBody>
      </p:sp>
      <p:cxnSp>
        <p:nvCxnSpPr>
          <p:cNvPr id="13" name="Straight Connector 12"/>
          <p:cNvCxnSpPr/>
          <p:nvPr userDrawn="1"/>
        </p:nvCxnSpPr>
        <p:spPr>
          <a:xfrm>
            <a:off x="346075" y="177281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6075" y="465313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6879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aption Blue">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8738" y="1610433"/>
            <a:ext cx="6776900" cy="3525820"/>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6" y="1845999"/>
            <a:ext cx="6472053" cy="2685056"/>
          </a:xfrm>
        </p:spPr>
        <p:txBody>
          <a:bodyPr anchor="t" anchorCtr="0">
            <a:noAutofit/>
          </a:bodyPr>
          <a:lstStyle>
            <a:lvl1pPr algn="l">
              <a:lnSpc>
                <a:spcPct val="100000"/>
              </a:lnSpc>
              <a:defRPr sz="3600">
                <a:solidFill>
                  <a:schemeClr val="bg2"/>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599290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ption Slide 1">
    <p:bg>
      <p:bgPr>
        <a:solidFill>
          <a:schemeClr val="accent3"/>
        </a:solidFill>
        <a:effectLst/>
      </p:bgPr>
    </p:bg>
    <p:spTree>
      <p:nvGrpSpPr>
        <p:cNvPr id="1" name=""/>
        <p:cNvGrpSpPr/>
        <p:nvPr/>
      </p:nvGrpSpPr>
      <p:grpSpPr>
        <a:xfrm>
          <a:off x="0" y="0"/>
          <a:ext cx="0" cy="0"/>
          <a:chOff x="0" y="0"/>
          <a:chExt cx="0" cy="0"/>
        </a:xfrm>
      </p:grpSpPr>
      <p:sp>
        <p:nvSpPr>
          <p:cNvPr id="3" name="Oval 2"/>
          <p:cNvSpPr/>
          <p:nvPr userDrawn="1"/>
        </p:nvSpPr>
        <p:spPr>
          <a:xfrm>
            <a:off x="361950" y="1545300"/>
            <a:ext cx="3714833" cy="37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p:cNvSpPr>
            <a:spLocks noGrp="1"/>
          </p:cNvSpPr>
          <p:nvPr>
            <p:ph type="body" sz="quarter" idx="15" hasCustomPrompt="1"/>
          </p:nvPr>
        </p:nvSpPr>
        <p:spPr>
          <a:xfrm>
            <a:off x="361950" y="1151150"/>
            <a:ext cx="3714833" cy="4540192"/>
          </a:xfrm>
        </p:spPr>
        <p:txBody>
          <a:bodyPr>
            <a:noAutofit/>
          </a:bodyPr>
          <a:lstStyle>
            <a:lvl1pPr marL="0" indent="0" algn="ctr">
              <a:spcBef>
                <a:spcPts val="0"/>
              </a:spcBef>
              <a:buNone/>
              <a:defRPr sz="2870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X</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pPr/>
              <a:t>‹#›</a:t>
            </a:fld>
            <a:endParaRPr lang="en-GB"/>
          </a:p>
        </p:txBody>
      </p:sp>
      <p:sp>
        <p:nvSpPr>
          <p:cNvPr id="14" name="Text Placeholder 13"/>
          <p:cNvSpPr>
            <a:spLocks noGrp="1"/>
          </p:cNvSpPr>
          <p:nvPr>
            <p:ph type="body" sz="quarter" idx="14"/>
          </p:nvPr>
        </p:nvSpPr>
        <p:spPr>
          <a:xfrm>
            <a:off x="4568824" y="1815523"/>
            <a:ext cx="4149681" cy="3338079"/>
          </a:xfrm>
        </p:spPr>
        <p:txBody>
          <a:bodyPr>
            <a:normAutofit/>
          </a:bodyPr>
          <a:lstStyle>
            <a:lvl1pPr marL="0" indent="0">
              <a:lnSpc>
                <a:spcPct val="100000"/>
              </a:lnSpc>
              <a:spcBef>
                <a:spcPts val="2400"/>
              </a:spcBef>
              <a:buNone/>
              <a:defRPr lang="en-US" sz="4000" kern="1200" dirty="0" smtClean="0">
                <a:solidFill>
                  <a:schemeClr val="bg1"/>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22826578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aption Purple and Pink">
    <p:spTree>
      <p:nvGrpSpPr>
        <p:cNvPr id="1" name=""/>
        <p:cNvGrpSpPr/>
        <p:nvPr/>
      </p:nvGrpSpPr>
      <p:grpSpPr>
        <a:xfrm>
          <a:off x="0" y="0"/>
          <a:ext cx="0" cy="0"/>
          <a:chOff x="0" y="0"/>
          <a:chExt cx="0" cy="0"/>
        </a:xfrm>
      </p:grpSpPr>
      <p:grpSp>
        <p:nvGrpSpPr>
          <p:cNvPr id="14" name="Group 4"/>
          <p:cNvGrpSpPr>
            <a:grpSpLocks noChangeAspect="1"/>
          </p:cNvGrpSpPr>
          <p:nvPr userDrawn="1"/>
        </p:nvGrpSpPr>
        <p:grpSpPr bwMode="auto">
          <a:xfrm flipH="1">
            <a:off x="782827" y="1609774"/>
            <a:ext cx="6600612" cy="3425825"/>
            <a:chOff x="837" y="1100"/>
            <a:chExt cx="4282" cy="2158"/>
          </a:xfrm>
        </p:grpSpPr>
        <p:sp>
          <p:nvSpPr>
            <p:cNvPr id="15" name="AutoShape 3"/>
            <p:cNvSpPr>
              <a:spLocks noChangeAspect="1" noChangeArrowheads="1" noTextEdit="1"/>
            </p:cNvSpPr>
            <p:nvPr userDrawn="1"/>
          </p:nvSpPr>
          <p:spPr bwMode="auto">
            <a:xfrm>
              <a:off x="837" y="1100"/>
              <a:ext cx="4282" cy="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Freeform 5"/>
            <p:cNvSpPr>
              <a:spLocks/>
            </p:cNvSpPr>
            <p:nvPr userDrawn="1"/>
          </p:nvSpPr>
          <p:spPr bwMode="auto">
            <a:xfrm>
              <a:off x="836" y="1100"/>
              <a:ext cx="4282" cy="2157"/>
            </a:xfrm>
            <a:custGeom>
              <a:avLst/>
              <a:gdLst>
                <a:gd name="T0" fmla="*/ 0 w 3735"/>
                <a:gd name="T1" fmla="*/ 2363 h 2363"/>
                <a:gd name="T2" fmla="*/ 0 w 3735"/>
                <a:gd name="T3" fmla="*/ 287 h 2363"/>
                <a:gd name="T4" fmla="*/ 288 w 3735"/>
                <a:gd name="T5" fmla="*/ 0 h 2363"/>
                <a:gd name="T6" fmla="*/ 3447 w 3735"/>
                <a:gd name="T7" fmla="*/ 0 h 2363"/>
                <a:gd name="T8" fmla="*/ 3735 w 3735"/>
                <a:gd name="T9" fmla="*/ 287 h 2363"/>
                <a:gd name="T10" fmla="*/ 3735 w 3735"/>
                <a:gd name="T11" fmla="*/ 1808 h 2363"/>
                <a:gd name="T12" fmla="*/ 3447 w 3735"/>
                <a:gd name="T13" fmla="*/ 2095 h 2363"/>
                <a:gd name="T14" fmla="*/ 288 w 3735"/>
                <a:gd name="T15" fmla="*/ 2095 h 2363"/>
                <a:gd name="T16" fmla="*/ 0 w 3735"/>
                <a:gd name="T17" fmla="*/ 2363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5" h="2363">
                  <a:moveTo>
                    <a:pt x="0" y="2363"/>
                  </a:moveTo>
                  <a:cubicBezTo>
                    <a:pt x="0" y="287"/>
                    <a:pt x="0" y="287"/>
                    <a:pt x="0" y="287"/>
                  </a:cubicBezTo>
                  <a:cubicBezTo>
                    <a:pt x="0" y="129"/>
                    <a:pt x="129" y="0"/>
                    <a:pt x="288" y="0"/>
                  </a:cubicBezTo>
                  <a:cubicBezTo>
                    <a:pt x="3447" y="0"/>
                    <a:pt x="3447" y="0"/>
                    <a:pt x="3447" y="0"/>
                  </a:cubicBezTo>
                  <a:cubicBezTo>
                    <a:pt x="3606" y="0"/>
                    <a:pt x="3735" y="129"/>
                    <a:pt x="3735" y="287"/>
                  </a:cubicBezTo>
                  <a:cubicBezTo>
                    <a:pt x="3735" y="1808"/>
                    <a:pt x="3735" y="1808"/>
                    <a:pt x="3735" y="1808"/>
                  </a:cubicBezTo>
                  <a:cubicBezTo>
                    <a:pt x="3735" y="1966"/>
                    <a:pt x="3606" y="2095"/>
                    <a:pt x="3447" y="2095"/>
                  </a:cubicBezTo>
                  <a:cubicBezTo>
                    <a:pt x="288" y="2095"/>
                    <a:pt x="288" y="2095"/>
                    <a:pt x="288" y="2095"/>
                  </a:cubicBezTo>
                  <a:lnTo>
                    <a:pt x="0" y="23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 name="Title 1"/>
          <p:cNvSpPr>
            <a:spLocks noGrp="1"/>
          </p:cNvSpPr>
          <p:nvPr>
            <p:ph type="title"/>
          </p:nvPr>
        </p:nvSpPr>
        <p:spPr>
          <a:xfrm>
            <a:off x="25851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996296" y="1838337"/>
            <a:ext cx="6291617" cy="3018181"/>
          </a:xfrm>
        </p:spPr>
        <p:txBody>
          <a:bodyPr>
            <a:normAutofit/>
          </a:bodyPr>
          <a:lstStyle>
            <a:lvl1pPr marL="0" indent="0" algn="l">
              <a:lnSpc>
                <a:spcPct val="100000"/>
              </a:lnSpc>
              <a:spcBef>
                <a:spcPts val="2400"/>
              </a:spcBef>
              <a:buNone/>
              <a:defRPr lang="en-US" sz="36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5624522" y="5118100"/>
            <a:ext cx="3519487" cy="1739900"/>
          </a:xfrm>
        </p:spPr>
        <p:txBody>
          <a:bodyPr>
            <a:normAutofit/>
          </a:bodyPr>
          <a:lstStyle>
            <a:lvl1pPr marL="0" indent="0">
              <a:buNone/>
              <a:defRPr sz="1800"/>
            </a:lvl1pPr>
          </a:lstStyle>
          <a:p>
            <a:endParaRPr lang="en-GB"/>
          </a:p>
        </p:txBody>
      </p:sp>
    </p:spTree>
    <p:extLst>
      <p:ext uri="{BB962C8B-B14F-4D97-AF65-F5344CB8AC3E}">
        <p14:creationId xmlns:p14="http://schemas.microsoft.com/office/powerpoint/2010/main" val="28292402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ouble Caption Blue">
    <p:spTree>
      <p:nvGrpSpPr>
        <p:cNvPr id="1" name=""/>
        <p:cNvGrpSpPr/>
        <p:nvPr/>
      </p:nvGrpSpPr>
      <p:grpSpPr>
        <a:xfrm>
          <a:off x="0" y="0"/>
          <a:ext cx="0" cy="0"/>
          <a:chOff x="0" y="0"/>
          <a:chExt cx="0" cy="0"/>
        </a:xfrm>
      </p:grpSpPr>
      <p:sp>
        <p:nvSpPr>
          <p:cNvPr id="2" name="Title 1"/>
          <p:cNvSpPr>
            <a:spLocks noGrp="1"/>
          </p:cNvSpPr>
          <p:nvPr>
            <p:ph type="title"/>
          </p:nvPr>
        </p:nvSpPr>
        <p:spPr>
          <a:xfrm>
            <a:off x="25851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1369441" y="1460558"/>
            <a:ext cx="6391723" cy="4025933"/>
            <a:chOff x="1192258" y="1460558"/>
            <a:chExt cx="6759978" cy="4257885"/>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2258" y="1460558"/>
              <a:ext cx="3799244" cy="3898054"/>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4152992" y="1820389"/>
              <a:ext cx="3799244" cy="3898054"/>
            </a:xfrm>
            <a:prstGeom prst="rect">
              <a:avLst/>
            </a:prstGeom>
          </p:spPr>
        </p:pic>
      </p:grpSp>
      <p:sp>
        <p:nvSpPr>
          <p:cNvPr id="3" name="Content Placeholder 2"/>
          <p:cNvSpPr>
            <a:spLocks noGrp="1"/>
          </p:cNvSpPr>
          <p:nvPr>
            <p:ph idx="1"/>
          </p:nvPr>
        </p:nvSpPr>
        <p:spPr>
          <a:xfrm>
            <a:off x="1539055" y="1624072"/>
            <a:ext cx="2701087" cy="305587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14" name="Text Placeholder 13"/>
          <p:cNvSpPr>
            <a:spLocks noGrp="1"/>
          </p:cNvSpPr>
          <p:nvPr>
            <p:ph type="body" sz="quarter" idx="14"/>
          </p:nvPr>
        </p:nvSpPr>
        <p:spPr>
          <a:xfrm>
            <a:off x="4344903" y="1973764"/>
            <a:ext cx="3325149" cy="2839108"/>
          </a:xfrm>
        </p:spPr>
        <p:txBody>
          <a:bodyPr/>
          <a:lstStyle>
            <a:lvl1pPr marL="0" indent="0">
              <a:lnSpc>
                <a:spcPct val="100000"/>
              </a:lnSpc>
              <a:spcBef>
                <a:spcPts val="2400"/>
              </a:spcBef>
              <a:buNone/>
              <a:defRPr>
                <a:solidFill>
                  <a:schemeClr val="bg1"/>
                </a:solidFill>
                <a:latin typeface="+mj-lt"/>
              </a:defRPr>
            </a:lvl1pPr>
          </a:lstStyle>
          <a:p>
            <a:pPr lvl="0"/>
            <a:r>
              <a:rPr lang="en-US" dirty="0" smtClean="0"/>
              <a:t>Click to edit Master text styles</a:t>
            </a:r>
          </a:p>
        </p:txBody>
      </p:sp>
      <p:sp>
        <p:nvSpPr>
          <p:cNvPr id="10" name="Picture Placeholder 9"/>
          <p:cNvSpPr>
            <a:spLocks noGrp="1"/>
          </p:cNvSpPr>
          <p:nvPr>
            <p:ph type="pic" sz="quarter" idx="15"/>
          </p:nvPr>
        </p:nvSpPr>
        <p:spPr>
          <a:xfrm>
            <a:off x="5" y="5146693"/>
            <a:ext cx="2216150" cy="1711325"/>
          </a:xfrm>
        </p:spPr>
        <p:txBody>
          <a:bodyPr>
            <a:normAutofit/>
          </a:bodyPr>
          <a:lstStyle>
            <a:lvl1pPr marL="0" indent="0">
              <a:buNone/>
              <a:defRPr sz="1800"/>
            </a:lvl1pPr>
          </a:lstStyle>
          <a:p>
            <a:endParaRPr lang="en-GB"/>
          </a:p>
        </p:txBody>
      </p:sp>
      <p:sp>
        <p:nvSpPr>
          <p:cNvPr id="18" name="Picture Placeholder 9"/>
          <p:cNvSpPr>
            <a:spLocks noGrp="1"/>
          </p:cNvSpPr>
          <p:nvPr>
            <p:ph type="pic" sz="quarter" idx="16"/>
          </p:nvPr>
        </p:nvSpPr>
        <p:spPr>
          <a:xfrm>
            <a:off x="6948270" y="5146693"/>
            <a:ext cx="2216150" cy="1711325"/>
          </a:xfrm>
        </p:spPr>
        <p:txBody>
          <a:bodyPr>
            <a:normAutofit/>
          </a:bodyPr>
          <a:lstStyle>
            <a:lvl1pPr marL="0" indent="0" algn="r">
              <a:buNone/>
              <a:defRPr sz="1800"/>
            </a:lvl1pPr>
          </a:lstStyle>
          <a:p>
            <a:endParaRPr lang="en-GB"/>
          </a:p>
        </p:txBody>
      </p:sp>
    </p:spTree>
    <p:extLst>
      <p:ext uri="{BB962C8B-B14F-4D97-AF65-F5344CB8AC3E}">
        <p14:creationId xmlns:p14="http://schemas.microsoft.com/office/powerpoint/2010/main" val="3466546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aption Slide 1">
    <p:bg>
      <p:bgPr>
        <a:solidFill>
          <a:schemeClr val="accent3"/>
        </a:solidFill>
        <a:effectLst/>
      </p:bgPr>
    </p:bg>
    <p:spTree>
      <p:nvGrpSpPr>
        <p:cNvPr id="1" name=""/>
        <p:cNvGrpSpPr/>
        <p:nvPr/>
      </p:nvGrpSpPr>
      <p:grpSpPr>
        <a:xfrm>
          <a:off x="0" y="0"/>
          <a:ext cx="0" cy="0"/>
          <a:chOff x="0" y="0"/>
          <a:chExt cx="0" cy="0"/>
        </a:xfrm>
      </p:grpSpPr>
      <p:sp>
        <p:nvSpPr>
          <p:cNvPr id="3" name="Oval 2"/>
          <p:cNvSpPr/>
          <p:nvPr userDrawn="1"/>
        </p:nvSpPr>
        <p:spPr>
          <a:xfrm>
            <a:off x="361950" y="1545304"/>
            <a:ext cx="3714833" cy="37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 Placeholder 7"/>
          <p:cNvSpPr>
            <a:spLocks noGrp="1"/>
          </p:cNvSpPr>
          <p:nvPr>
            <p:ph type="body" sz="quarter" idx="15" hasCustomPrompt="1"/>
          </p:nvPr>
        </p:nvSpPr>
        <p:spPr>
          <a:xfrm>
            <a:off x="361950" y="1151150"/>
            <a:ext cx="3714833" cy="4540192"/>
          </a:xfrm>
        </p:spPr>
        <p:txBody>
          <a:bodyPr>
            <a:noAutofit/>
          </a:bodyPr>
          <a:lstStyle>
            <a:lvl1pPr marL="0" indent="0" algn="ctr">
              <a:spcBef>
                <a:spcPts val="0"/>
              </a:spcBef>
              <a:buNone/>
              <a:defRPr sz="2870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X</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4568834" y="1815525"/>
            <a:ext cx="4149681" cy="3338079"/>
          </a:xfrm>
        </p:spPr>
        <p:txBody>
          <a:bodyPr>
            <a:normAutofit/>
          </a:bodyPr>
          <a:lstStyle>
            <a:lvl1pPr marL="0" indent="0">
              <a:lnSpc>
                <a:spcPct val="100000"/>
              </a:lnSpc>
              <a:spcBef>
                <a:spcPts val="2400"/>
              </a:spcBef>
              <a:buNone/>
              <a:defRPr lang="en-US" sz="4000" kern="1200" dirty="0" smtClean="0">
                <a:solidFill>
                  <a:schemeClr val="bg1"/>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27597927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hart Content 1">
    <p:spTree>
      <p:nvGrpSpPr>
        <p:cNvPr id="1" name=""/>
        <p:cNvGrpSpPr/>
        <p:nvPr/>
      </p:nvGrpSpPr>
      <p:grpSpPr>
        <a:xfrm>
          <a:off x="0" y="0"/>
          <a:ext cx="0" cy="0"/>
          <a:chOff x="0" y="0"/>
          <a:chExt cx="0" cy="0"/>
        </a:xfrm>
      </p:grpSpPr>
      <p:sp>
        <p:nvSpPr>
          <p:cNvPr id="2" name="Title 1"/>
          <p:cNvSpPr>
            <a:spLocks noGrp="1"/>
          </p:cNvSpPr>
          <p:nvPr>
            <p:ph type="title"/>
          </p:nvPr>
        </p:nvSpPr>
        <p:spPr>
          <a:xfrm>
            <a:off x="25851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7" y="1281498"/>
            <a:ext cx="857673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smtClean="0"/>
              <a:t>Click to edit Master text styles</a:t>
            </a:r>
          </a:p>
        </p:txBody>
      </p:sp>
      <p:sp>
        <p:nvSpPr>
          <p:cNvPr id="9" name="Chart Placeholder 8"/>
          <p:cNvSpPr>
            <a:spLocks noGrp="1"/>
          </p:cNvSpPr>
          <p:nvPr>
            <p:ph type="chart" sz="quarter" idx="15"/>
          </p:nvPr>
        </p:nvSpPr>
        <p:spPr>
          <a:xfrm>
            <a:off x="1104494" y="2100334"/>
            <a:ext cx="6851882" cy="3708586"/>
          </a:xfrm>
        </p:spPr>
        <p:txBody>
          <a:bodyPr/>
          <a:lstStyle/>
          <a:p>
            <a:endParaRPr lang="en-GB"/>
          </a:p>
        </p:txBody>
      </p:sp>
    </p:spTree>
    <p:extLst>
      <p:ext uri="{BB962C8B-B14F-4D97-AF65-F5344CB8AC3E}">
        <p14:creationId xmlns:p14="http://schemas.microsoft.com/office/powerpoint/2010/main" val="2909337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hart Content 2">
    <p:spTree>
      <p:nvGrpSpPr>
        <p:cNvPr id="1" name=""/>
        <p:cNvGrpSpPr/>
        <p:nvPr/>
      </p:nvGrpSpPr>
      <p:grpSpPr>
        <a:xfrm>
          <a:off x="0" y="0"/>
          <a:ext cx="0" cy="0"/>
          <a:chOff x="0" y="0"/>
          <a:chExt cx="0" cy="0"/>
        </a:xfrm>
      </p:grpSpPr>
      <p:sp>
        <p:nvSpPr>
          <p:cNvPr id="2" name="Title 1"/>
          <p:cNvSpPr>
            <a:spLocks noGrp="1"/>
          </p:cNvSpPr>
          <p:nvPr>
            <p:ph type="title"/>
          </p:nvPr>
        </p:nvSpPr>
        <p:spPr>
          <a:xfrm>
            <a:off x="25851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5" y="1281498"/>
            <a:ext cx="860048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smtClean="0"/>
              <a:t>Click to edit Master text styles</a:t>
            </a:r>
          </a:p>
        </p:txBody>
      </p:sp>
      <p:sp>
        <p:nvSpPr>
          <p:cNvPr id="9" name="Chart Placeholder 8"/>
          <p:cNvSpPr>
            <a:spLocks noGrp="1"/>
          </p:cNvSpPr>
          <p:nvPr>
            <p:ph type="chart" sz="quarter" idx="15"/>
          </p:nvPr>
        </p:nvSpPr>
        <p:spPr>
          <a:xfrm>
            <a:off x="237515" y="1802349"/>
            <a:ext cx="4797633" cy="4304556"/>
          </a:xfrm>
        </p:spPr>
        <p:txBody>
          <a:bodyPr/>
          <a:lstStyle/>
          <a:p>
            <a:endParaRPr lang="en-GB"/>
          </a:p>
        </p:txBody>
      </p:sp>
      <p:sp>
        <p:nvSpPr>
          <p:cNvPr id="11" name="Text Placeholder 10"/>
          <p:cNvSpPr>
            <a:spLocks noGrp="1"/>
          </p:cNvSpPr>
          <p:nvPr>
            <p:ph type="body" sz="quarter" idx="16"/>
          </p:nvPr>
        </p:nvSpPr>
        <p:spPr>
          <a:xfrm>
            <a:off x="5557662" y="2279658"/>
            <a:ext cx="3324411" cy="3076575"/>
          </a:xfrm>
        </p:spPr>
        <p:txBody>
          <a:bodyPr/>
          <a:lstStyle>
            <a:lvl1pPr marL="0" indent="0">
              <a:buFontTx/>
              <a:buNone/>
              <a:defRPr>
                <a:solidFill>
                  <a:schemeClr val="accent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13835336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and Image Slide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627188"/>
            <a:ext cx="4173068" cy="3866964"/>
          </a:xfrm>
        </p:spPr>
        <p:txBody>
          <a:bodyPr anchor="t" anchorCtr="0">
            <a:noAutofit/>
          </a:bodyPr>
          <a:lstStyle>
            <a:lvl1pPr>
              <a:lnSpc>
                <a:spcPct val="100000"/>
              </a:lnSpc>
              <a:defRPr sz="5000">
                <a:solidFill>
                  <a:schemeClr val="accent3"/>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0" name="Picture Placeholder 9"/>
          <p:cNvSpPr>
            <a:spLocks noGrp="1"/>
          </p:cNvSpPr>
          <p:nvPr>
            <p:ph type="pic" sz="quarter" idx="13"/>
          </p:nvPr>
        </p:nvSpPr>
        <p:spPr>
          <a:xfrm>
            <a:off x="4538666" y="0"/>
            <a:ext cx="4605338" cy="6858000"/>
          </a:xfrm>
          <a:solidFill>
            <a:schemeClr val="bg1">
              <a:lumMod val="95000"/>
            </a:schemeClr>
          </a:solidFill>
        </p:spPr>
        <p:txBody>
          <a:bodyPr>
            <a:normAutofit/>
          </a:bodyPr>
          <a:lstStyle>
            <a:lvl1pPr marL="0" indent="0">
              <a:buNone/>
              <a:defRPr sz="1800">
                <a:solidFill>
                  <a:schemeClr val="tx2"/>
                </a:solidFill>
              </a:defRPr>
            </a:lvl1pPr>
          </a:lstStyle>
          <a:p>
            <a:r>
              <a:rPr lang="en-GB" dirty="0" smtClean="0"/>
              <a:t>Click icon to add picture</a:t>
            </a:r>
            <a:endParaRPr lang="en-GB" dirty="0"/>
          </a:p>
        </p:txBody>
      </p:sp>
    </p:spTree>
    <p:extLst>
      <p:ext uri="{BB962C8B-B14F-4D97-AF65-F5344CB8AC3E}">
        <p14:creationId xmlns:p14="http://schemas.microsoft.com/office/powerpoint/2010/main" val="363363951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and Image Slide3">
    <p:bg>
      <p:bgPr>
        <a:solidFill>
          <a:schemeClr val="accent3"/>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4" y="0"/>
            <a:ext cx="9158288" cy="4679950"/>
          </a:xfrm>
          <a:solidFill>
            <a:schemeClr val="bg1">
              <a:lumMod val="95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r>
              <a:rPr lang="en-GB" dirty="0" smtClean="0"/>
              <a:t>Click icon to add picture</a:t>
            </a:r>
          </a:p>
          <a:p>
            <a:endParaRPr lang="en-GB" dirty="0"/>
          </a:p>
        </p:txBody>
      </p:sp>
      <p:sp>
        <p:nvSpPr>
          <p:cNvPr id="2" name="Title 1"/>
          <p:cNvSpPr>
            <a:spLocks noGrp="1"/>
          </p:cNvSpPr>
          <p:nvPr>
            <p:ph type="ctrTitle"/>
          </p:nvPr>
        </p:nvSpPr>
        <p:spPr>
          <a:xfrm>
            <a:off x="244554" y="4908902"/>
            <a:ext cx="8575598" cy="1309103"/>
          </a:xfrm>
        </p:spPr>
        <p:txBody>
          <a:bodyPr anchor="t" anchorCtr="0">
            <a:noAutofit/>
          </a:bodyPr>
          <a:lstStyle>
            <a:lvl1pPr>
              <a:lnSpc>
                <a:spcPct val="100000"/>
              </a:lnSpc>
              <a:defRPr lang="en-GB" sz="5000" kern="1200" dirty="0">
                <a:solidFill>
                  <a:schemeClr val="accent2"/>
                </a:solidFill>
                <a:latin typeface="+mj-lt"/>
                <a:ea typeface="+mj-ea"/>
                <a:cs typeface="+mj-cs"/>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41200470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5701107"/>
            <a:ext cx="8589544" cy="770021"/>
          </a:xfrm>
        </p:spPr>
        <p:txBody>
          <a:bodyPr>
            <a:normAutofit/>
          </a:bodyPr>
          <a:lstStyle>
            <a:lvl1pPr marL="0" indent="0">
              <a:lnSpc>
                <a:spcPct val="100000"/>
              </a:lnSpc>
              <a:spcBef>
                <a:spcPts val="2400"/>
              </a:spcBef>
              <a:buNone/>
              <a:defRPr lang="en-US" sz="4000" kern="1200" dirty="0" smtClean="0">
                <a:solidFill>
                  <a:schemeClr val="bg2"/>
                </a:solidFill>
                <a:latin typeface="+mj-lt"/>
                <a:ea typeface="+mj-ea"/>
                <a:cs typeface="+mj-cs"/>
              </a:defRPr>
            </a:lvl1pPr>
          </a:lstStyle>
          <a:p>
            <a:pPr lvl="0"/>
            <a:r>
              <a:rPr lang="en-US" dirty="0" smtClean="0"/>
              <a:t>Click to edit Master text styles</a:t>
            </a:r>
          </a:p>
        </p:txBody>
      </p:sp>
      <p:sp>
        <p:nvSpPr>
          <p:cNvPr id="7" name="Picture Placeholder 6"/>
          <p:cNvSpPr>
            <a:spLocks noGrp="1"/>
          </p:cNvSpPr>
          <p:nvPr>
            <p:ph type="pic" sz="quarter" idx="15"/>
          </p:nvPr>
        </p:nvSpPr>
        <p:spPr>
          <a:xfrm>
            <a:off x="0" y="1"/>
            <a:ext cx="9144000" cy="5394325"/>
          </a:xfrm>
          <a:solidFill>
            <a:schemeClr val="bg1">
              <a:lumMod val="95000"/>
            </a:schemeClr>
          </a:solidFill>
        </p:spPr>
        <p:txBody>
          <a:bodyPr>
            <a:normAutofit/>
          </a:bodyPr>
          <a:lstStyle>
            <a:lvl1pPr marL="0" indent="0">
              <a:buNone/>
              <a:defRPr sz="1800"/>
            </a:lvl1pPr>
          </a:lstStyle>
          <a:p>
            <a:r>
              <a:rPr lang="en-GB" dirty="0" smtClean="0"/>
              <a:t>Click icon to add picture</a:t>
            </a:r>
            <a:endParaRPr lang="en-GB" dirty="0"/>
          </a:p>
        </p:txBody>
      </p:sp>
    </p:spTree>
    <p:extLst>
      <p:ext uri="{BB962C8B-B14F-4D97-AF65-F5344CB8AC3E}">
        <p14:creationId xmlns:p14="http://schemas.microsoft.com/office/powerpoint/2010/main" val="429001581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3" name="Footer Placeholder 2"/>
          <p:cNvSpPr>
            <a:spLocks noGrp="1"/>
          </p:cNvSpPr>
          <p:nvPr>
            <p:ph type="ftr" sz="quarter" idx="11"/>
          </p:nvPr>
        </p:nvSpPr>
        <p:spPr/>
        <p:txBody>
          <a:bodyPr/>
          <a:lstStyle/>
          <a:p>
            <a:endParaRPr lang="en-GB">
              <a:solidFill>
                <a:srgbClr val="000000">
                  <a:tint val="75000"/>
                </a:srgbClr>
              </a:solidFill>
            </a:endParaRPr>
          </a:p>
        </p:txBody>
      </p:sp>
      <p:sp>
        <p:nvSpPr>
          <p:cNvPr id="4" name="Slide Number Placeholder 3"/>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3233600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1828800"/>
            <a:ext cx="830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6838">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charset="-128"/>
              </a:defRPr>
            </a:lvl9pPr>
          </a:lstStyle>
          <a:p>
            <a:pPr>
              <a:lnSpc>
                <a:spcPct val="90000"/>
              </a:lnSpc>
              <a:defRPr/>
            </a:pPr>
            <a:endParaRPr lang="en-US" altLang="en-US" sz="6300" smtClean="0">
              <a:solidFill>
                <a:srgbClr val="26BCD7"/>
              </a:solidFill>
              <a:latin typeface="Georgia" charset="0"/>
            </a:endParaRPr>
          </a:p>
        </p:txBody>
      </p:sp>
      <p:pic>
        <p:nvPicPr>
          <p:cNvPr id="5" name="Picture 7" descr="ico logo_white out blue"/>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81001" y="5638818"/>
            <a:ext cx="16637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userDrawn="1"/>
        </p:nvSpPr>
        <p:spPr bwMode="auto">
          <a:xfrm>
            <a:off x="381004" y="2943225"/>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smtClean="0">
              <a:solidFill>
                <a:srgbClr val="000000"/>
              </a:solidFill>
            </a:endParaRPr>
          </a:p>
        </p:txBody>
      </p:sp>
      <p:sp>
        <p:nvSpPr>
          <p:cNvPr id="3074" name="Rectangle 2"/>
          <p:cNvSpPr>
            <a:spLocks noGrp="1" noChangeArrowheads="1"/>
          </p:cNvSpPr>
          <p:nvPr>
            <p:ph type="ctrTitle"/>
          </p:nvPr>
        </p:nvSpPr>
        <p:spPr>
          <a:xfrm>
            <a:off x="304800" y="838200"/>
            <a:ext cx="8382000" cy="2362200"/>
          </a:xfrm>
        </p:spPr>
        <p:txBody>
          <a:bodyPr wrap="square"/>
          <a:lstStyle>
            <a:lvl1pPr marL="96838">
              <a:defRPr sz="6300"/>
            </a:lvl1pPr>
          </a:lstStyle>
          <a:p>
            <a:r>
              <a:rPr lang="en-US"/>
              <a:t>Click to edit click to click to edit click to</a:t>
            </a:r>
          </a:p>
        </p:txBody>
      </p:sp>
      <p:sp>
        <p:nvSpPr>
          <p:cNvPr id="3075" name="Rectangle 3"/>
          <p:cNvSpPr>
            <a:spLocks noGrp="1" noChangeArrowheads="1"/>
          </p:cNvSpPr>
          <p:nvPr>
            <p:ph type="subTitle" idx="1"/>
          </p:nvPr>
        </p:nvSpPr>
        <p:spPr>
          <a:xfrm>
            <a:off x="381001" y="4114800"/>
            <a:ext cx="8382000" cy="1066800"/>
          </a:xfrm>
        </p:spPr>
        <p:txBody>
          <a:bodyPr/>
          <a:lstStyle>
            <a:lvl1pPr marL="96838">
              <a:defRPr>
                <a:solidFill>
                  <a:srgbClr val="FFFFFF"/>
                </a:solidFill>
              </a:defRPr>
            </a:lvl1pPr>
          </a:lstStyle>
          <a:p>
            <a:r>
              <a:rPr lang="en-US"/>
              <a:t>Click to edit Master subtitle style</a:t>
            </a:r>
          </a:p>
        </p:txBody>
      </p:sp>
    </p:spTree>
    <p:extLst>
      <p:ext uri="{BB962C8B-B14F-4D97-AF65-F5344CB8AC3E}">
        <p14:creationId xmlns:p14="http://schemas.microsoft.com/office/powerpoint/2010/main" val="4699647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hart Content 1">
    <p:spTree>
      <p:nvGrpSpPr>
        <p:cNvPr id="1" name=""/>
        <p:cNvGrpSpPr/>
        <p:nvPr/>
      </p:nvGrpSpPr>
      <p:grpSpPr>
        <a:xfrm>
          <a:off x="0" y="0"/>
          <a:ext cx="0" cy="0"/>
          <a:chOff x="0" y="0"/>
          <a:chExt cx="0" cy="0"/>
        </a:xfrm>
      </p:grpSpPr>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pPr/>
              <a:t>‹#›</a:t>
            </a:fld>
            <a:endParaRPr lang="en-GB"/>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1281480"/>
            <a:ext cx="857673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smtClean="0"/>
              <a:t>Click to edit Master text styles</a:t>
            </a:r>
          </a:p>
        </p:txBody>
      </p:sp>
      <p:sp>
        <p:nvSpPr>
          <p:cNvPr id="9" name="Chart Placeholder 8"/>
          <p:cNvSpPr>
            <a:spLocks noGrp="1"/>
          </p:cNvSpPr>
          <p:nvPr>
            <p:ph type="chart" sz="quarter" idx="15"/>
          </p:nvPr>
        </p:nvSpPr>
        <p:spPr>
          <a:xfrm>
            <a:off x="1104495" y="2100334"/>
            <a:ext cx="6851882" cy="3708586"/>
          </a:xfrm>
        </p:spPr>
        <p:txBody>
          <a:bodyPr/>
          <a:lstStyle/>
          <a:p>
            <a:endParaRPr lang="en-GB"/>
          </a:p>
        </p:txBody>
      </p:sp>
    </p:spTree>
    <p:extLst>
      <p:ext uri="{BB962C8B-B14F-4D97-AF65-F5344CB8AC3E}">
        <p14:creationId xmlns:p14="http://schemas.microsoft.com/office/powerpoint/2010/main" val="17950328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1748645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Tree>
    <p:extLst>
      <p:ext uri="{BB962C8B-B14F-4D97-AF65-F5344CB8AC3E}">
        <p14:creationId xmlns:p14="http://schemas.microsoft.com/office/powerpoint/2010/main" val="314572949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userDrawn="1"/>
        </p:nvSpPr>
        <p:spPr>
          <a:xfrm>
            <a:off x="8210550" y="282574"/>
            <a:ext cx="642097" cy="1600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985299872"/>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31363735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8" name="Rectangle 7"/>
          <p:cNvSpPr/>
          <p:nvPr userDrawn="1"/>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userDrawn="1"/>
        </p:nvSpPr>
        <p:spPr>
          <a:xfrm>
            <a:off x="462438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7392887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1_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5116577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solidFill>
                  <a:srgbClr val="FFFFFF"/>
                </a:solidFill>
              </a:rPr>
              <a:pPr/>
              <a:t>2/28/2017</a:t>
            </a:fld>
            <a:endParaRPr lang="en-US">
              <a:solidFill>
                <a:srgbClr val="FFFFFF"/>
              </a:solidFill>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solidFill>
                <a:srgbClr val="FFFFFF"/>
              </a:solidFill>
            </a:endParaRPr>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rgbClr val="8E0000">
                    <a:lumMod val="60000"/>
                    <a:lumOff val="40000"/>
                  </a:srgb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11439735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436037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98893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46786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hart Content 2">
    <p:spTree>
      <p:nvGrpSpPr>
        <p:cNvPr id="1" name=""/>
        <p:cNvGrpSpPr/>
        <p:nvPr/>
      </p:nvGrpSpPr>
      <p:grpSpPr>
        <a:xfrm>
          <a:off x="0" y="0"/>
          <a:ext cx="0" cy="0"/>
          <a:chOff x="0" y="0"/>
          <a:chExt cx="0" cy="0"/>
        </a:xfrm>
      </p:grpSpPr>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pPr/>
              <a:t>‹#›</a:t>
            </a:fld>
            <a:endParaRPr lang="en-GB"/>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1281480"/>
            <a:ext cx="860048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smtClean="0"/>
              <a:t>Click to edit Master text styles</a:t>
            </a:r>
          </a:p>
        </p:txBody>
      </p:sp>
      <p:sp>
        <p:nvSpPr>
          <p:cNvPr id="9" name="Chart Placeholder 8"/>
          <p:cNvSpPr>
            <a:spLocks noGrp="1"/>
          </p:cNvSpPr>
          <p:nvPr>
            <p:ph type="chart" sz="quarter" idx="15"/>
          </p:nvPr>
        </p:nvSpPr>
        <p:spPr>
          <a:xfrm>
            <a:off x="237505" y="1802349"/>
            <a:ext cx="4797633" cy="4304556"/>
          </a:xfrm>
        </p:spPr>
        <p:txBody>
          <a:bodyPr/>
          <a:lstStyle/>
          <a:p>
            <a:endParaRPr lang="en-GB"/>
          </a:p>
        </p:txBody>
      </p:sp>
      <p:sp>
        <p:nvSpPr>
          <p:cNvPr id="11" name="Text Placeholder 10"/>
          <p:cNvSpPr>
            <a:spLocks noGrp="1"/>
          </p:cNvSpPr>
          <p:nvPr>
            <p:ph type="body" sz="quarter" idx="16"/>
          </p:nvPr>
        </p:nvSpPr>
        <p:spPr>
          <a:xfrm>
            <a:off x="5557652" y="2279650"/>
            <a:ext cx="3324411" cy="3076575"/>
          </a:xfrm>
        </p:spPr>
        <p:txBody>
          <a:bodyPr/>
          <a:lstStyle>
            <a:lvl1pPr marL="0" indent="0">
              <a:buFontTx/>
              <a:buNone/>
              <a:defRPr>
                <a:solidFill>
                  <a:schemeClr val="accent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11898686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261067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25380219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64310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Date Placeholder 1"/>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8560560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3859305" y="6423585"/>
            <a:ext cx="3316941" cy="365125"/>
          </a:xfrm>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1873850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a:solidFill>
                  <a:srgbClr val="8E0000">
                    <a:lumMod val="60000"/>
                    <a:lumOff val="40000"/>
                  </a:srgbClr>
                </a:solidFill>
              </a:rPr>
              <a:t>+ </a:t>
            </a:r>
          </a:p>
        </p:txBody>
      </p:sp>
    </p:spTree>
    <p:extLst>
      <p:ext uri="{BB962C8B-B14F-4D97-AF65-F5344CB8AC3E}">
        <p14:creationId xmlns:p14="http://schemas.microsoft.com/office/powerpoint/2010/main" val="402624897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8" name="Rectangle 7"/>
          <p:cNvSpPr/>
          <p:nvPr/>
        </p:nvSpPr>
        <p:spPr>
          <a:xfrm>
            <a:off x="6802438" y="228600"/>
            <a:ext cx="2057400" cy="203911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340447457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solidFill>
                  <a:srgbClr val="FFFFFF"/>
                </a:solidFill>
              </a:rPr>
              <a:pPr/>
              <a:t>2/28/2017</a:t>
            </a:fld>
            <a:endParaRPr lang="en-US">
              <a:solidFill>
                <a:srgbClr val="FFFFFF"/>
              </a:solidFill>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8E0000">
                    <a:lumMod val="60000"/>
                    <a:lumOff val="40000"/>
                  </a:srgb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9111957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solidFill>
                  <a:srgbClr val="FFFFFF"/>
                </a:solidFill>
              </a:rPr>
              <a:pPr/>
              <a:t>2/28/2017</a:t>
            </a:fld>
            <a:endParaRPr lang="en-US">
              <a:solidFill>
                <a:srgbClr val="FFFFFF"/>
              </a:solidFill>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8E0000">
                    <a:lumMod val="60000"/>
                    <a:lumOff val="40000"/>
                  </a:srgb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32143771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a:solidFill>
                  <a:srgbClr val="8E0000">
                    <a:lumMod val="60000"/>
                    <a:lumOff val="40000"/>
                  </a:srgb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486191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Image Slide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627188"/>
            <a:ext cx="4173068" cy="3866964"/>
          </a:xfrm>
        </p:spPr>
        <p:txBody>
          <a:bodyPr anchor="t" anchorCtr="0">
            <a:noAutofit/>
          </a:bodyPr>
          <a:lstStyle>
            <a:lvl1pPr>
              <a:lnSpc>
                <a:spcPct val="100000"/>
              </a:lnSpc>
              <a:defRPr sz="5000">
                <a:solidFill>
                  <a:schemeClr val="accent3"/>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9F3B9-8F16-46E3-8D91-B3701D07C131}" type="slidenum">
              <a:rPr lang="en-GB" smtClean="0"/>
              <a:t>‹#›</a:t>
            </a:fld>
            <a:endParaRPr lang="en-GB"/>
          </a:p>
        </p:txBody>
      </p:sp>
      <p:sp>
        <p:nvSpPr>
          <p:cNvPr id="10" name="Picture Placeholder 9"/>
          <p:cNvSpPr>
            <a:spLocks noGrp="1"/>
          </p:cNvSpPr>
          <p:nvPr>
            <p:ph type="pic" sz="quarter" idx="13"/>
          </p:nvPr>
        </p:nvSpPr>
        <p:spPr>
          <a:xfrm>
            <a:off x="4538663" y="0"/>
            <a:ext cx="4605337" cy="6858000"/>
          </a:xfrm>
          <a:solidFill>
            <a:schemeClr val="bg1">
              <a:lumMod val="95000"/>
            </a:schemeClr>
          </a:solidFill>
        </p:spPr>
        <p:txBody>
          <a:bodyPr>
            <a:normAutofit/>
          </a:bodyPr>
          <a:lstStyle>
            <a:lvl1pPr marL="0" indent="0">
              <a:buNone/>
              <a:defRPr sz="1800">
                <a:solidFill>
                  <a:schemeClr val="tx2"/>
                </a:solidFill>
              </a:defRPr>
            </a:lvl1pPr>
          </a:lstStyle>
          <a:p>
            <a:r>
              <a:rPr lang="en-GB" dirty="0" smtClean="0"/>
              <a:t>Click icon to add picture</a:t>
            </a:r>
            <a:endParaRPr lang="en-GB" dirty="0"/>
          </a:p>
        </p:txBody>
      </p:sp>
    </p:spTree>
    <p:extLst>
      <p:ext uri="{BB962C8B-B14F-4D97-AF65-F5344CB8AC3E}">
        <p14:creationId xmlns:p14="http://schemas.microsoft.com/office/powerpoint/2010/main" val="77642779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71900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Tree>
    <p:extLst>
      <p:ext uri="{BB962C8B-B14F-4D97-AF65-F5344CB8AC3E}">
        <p14:creationId xmlns:p14="http://schemas.microsoft.com/office/powerpoint/2010/main" val="284601508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Title / Divider Slide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accent1"/>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4" y="5524708"/>
            <a:ext cx="1972016" cy="1393527"/>
          </a:xfrm>
          <a:prstGeom prst="rect">
            <a:avLst/>
          </a:prstGeom>
        </p:spPr>
      </p:pic>
    </p:spTree>
    <p:extLst>
      <p:ext uri="{BB962C8B-B14F-4D97-AF65-F5344CB8AC3E}">
        <p14:creationId xmlns:p14="http://schemas.microsoft.com/office/powerpoint/2010/main" val="2922721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 Divider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accent3"/>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4" y="5524708"/>
            <a:ext cx="1972016" cy="1393527"/>
          </a:xfrm>
          <a:prstGeom prst="rect">
            <a:avLst/>
          </a:prstGeom>
        </p:spPr>
      </p:pic>
    </p:spTree>
    <p:extLst>
      <p:ext uri="{BB962C8B-B14F-4D97-AF65-F5344CB8AC3E}">
        <p14:creationId xmlns:p14="http://schemas.microsoft.com/office/powerpoint/2010/main" val="22208485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 Divider Slide 3">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1725520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 Divider Slide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174" y="1254447"/>
            <a:ext cx="8551163" cy="3890641"/>
          </a:xfrm>
        </p:spPr>
        <p:txBody>
          <a:bodyPr anchor="t" anchorCtr="0">
            <a:noAutofit/>
          </a:bodyPr>
          <a:lstStyle>
            <a:lvl1pPr algn="l">
              <a:lnSpc>
                <a:spcPct val="100000"/>
              </a:lnSpc>
              <a:defRPr sz="6000">
                <a:solidFill>
                  <a:schemeClr val="accent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2417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 Divider Slid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59663" y="1423988"/>
            <a:ext cx="4763356" cy="3489206"/>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8973" y="5520173"/>
            <a:ext cx="1975310" cy="1395854"/>
          </a:xfrm>
          <a:prstGeom prst="rect">
            <a:avLst/>
          </a:prstGeom>
        </p:spPr>
      </p:pic>
      <p:sp>
        <p:nvSpPr>
          <p:cNvPr id="2" name="Title 1"/>
          <p:cNvSpPr>
            <a:spLocks noGrp="1"/>
          </p:cNvSpPr>
          <p:nvPr>
            <p:ph type="ctrTitle"/>
          </p:nvPr>
        </p:nvSpPr>
        <p:spPr>
          <a:xfrm>
            <a:off x="3260273" y="1757384"/>
            <a:ext cx="4538006" cy="1470025"/>
          </a:xfrm>
        </p:spPr>
        <p:txBody>
          <a:bodyPr anchor="t" anchorCtr="0">
            <a:noAutofit/>
          </a:bodyPr>
          <a:lstStyle>
            <a:lvl1pPr>
              <a:lnSpc>
                <a:spcPct val="100000"/>
              </a:lnSpc>
              <a:defRPr sz="4800">
                <a:solidFill>
                  <a:schemeClr val="accent6"/>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260273" y="3339950"/>
            <a:ext cx="4538006" cy="1137159"/>
          </a:xfrm>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5917933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 Divider/ Caption Slide 1">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5620236" cy="5145206"/>
          </a:xfrm>
          <a:prstGeom prst="rect">
            <a:avLst/>
          </a:prstGeom>
        </p:spPr>
      </p:pic>
      <p:sp>
        <p:nvSpPr>
          <p:cNvPr id="2" name="Title 1"/>
          <p:cNvSpPr>
            <a:spLocks noGrp="1"/>
          </p:cNvSpPr>
          <p:nvPr>
            <p:ph type="ctrTitle"/>
          </p:nvPr>
        </p:nvSpPr>
        <p:spPr>
          <a:xfrm>
            <a:off x="244553" y="1244491"/>
            <a:ext cx="5375197" cy="3866964"/>
          </a:xfrm>
        </p:spPr>
        <p:txBody>
          <a:bodyPr anchor="t" anchorCtr="0">
            <a:noAutofit/>
          </a:bodyPr>
          <a:lstStyle>
            <a:lvl1pPr>
              <a:lnSpc>
                <a:spcPct val="100000"/>
              </a:lnSpc>
              <a:defRPr sz="4800">
                <a:solidFill>
                  <a:schemeClr val="accent4"/>
                </a:solidFill>
              </a:defRPr>
            </a:lvl1pPr>
          </a:lstStyle>
          <a:p>
            <a:r>
              <a:rPr lang="en-US" dirty="0" smtClean="0"/>
              <a:t>Click to edit Master title style</a:t>
            </a:r>
            <a:endParaRPr lang="en-GB"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13912" y="3018867"/>
            <a:ext cx="3124874" cy="3874757"/>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8023691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 Divider/ Caption Slide 2">
    <p:bg>
      <p:bgPr>
        <a:solidFill>
          <a:schemeClr val="bg1"/>
        </a:solidFill>
        <a:effectLst/>
      </p:bgPr>
    </p:bg>
    <p:spTree>
      <p:nvGrpSpPr>
        <p:cNvPr id="1" name=""/>
        <p:cNvGrpSpPr/>
        <p:nvPr/>
      </p:nvGrpSpPr>
      <p:grpSpPr>
        <a:xfrm>
          <a:off x="0" y="0"/>
          <a:ext cx="0" cy="0"/>
          <a:chOff x="0" y="0"/>
          <a:chExt cx="0" cy="0"/>
        </a:xfrm>
      </p:grpSpPr>
      <p:sp>
        <p:nvSpPr>
          <p:cNvPr id="7" name="AutoShape 4"/>
          <p:cNvSpPr>
            <a:spLocks noChangeAspect="1" noChangeArrowheads="1" noTextEdit="1"/>
          </p:cNvSpPr>
          <p:nvPr userDrawn="1"/>
        </p:nvSpPr>
        <p:spPr bwMode="auto">
          <a:xfrm>
            <a:off x="-2046" y="-990600"/>
            <a:ext cx="6029325"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a typeface="MS PGothic" pitchFamily="34" charset="-128"/>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69275" y="1483519"/>
            <a:ext cx="4495800" cy="5268514"/>
          </a:xfrm>
          <a:prstGeom prst="rect">
            <a:avLst/>
          </a:prstGeom>
        </p:spPr>
      </p:pic>
      <p:grpSp>
        <p:nvGrpSpPr>
          <p:cNvPr id="19" name="Group 13"/>
          <p:cNvGrpSpPr>
            <a:grpSpLocks noChangeAspect="1"/>
          </p:cNvGrpSpPr>
          <p:nvPr userDrawn="1"/>
        </p:nvGrpSpPr>
        <p:grpSpPr bwMode="auto">
          <a:xfrm>
            <a:off x="0" y="0"/>
            <a:ext cx="5619750" cy="5145088"/>
            <a:chOff x="0" y="0"/>
            <a:chExt cx="3540" cy="3241"/>
          </a:xfrm>
        </p:grpSpPr>
        <p:sp>
          <p:nvSpPr>
            <p:cNvPr id="22" name="AutoShape 12"/>
            <p:cNvSpPr>
              <a:spLocks noChangeAspect="1" noChangeArrowheads="1" noTextEdit="1"/>
            </p:cNvSpPr>
            <p:nvPr userDrawn="1"/>
          </p:nvSpPr>
          <p:spPr bwMode="auto">
            <a:xfrm>
              <a:off x="0" y="0"/>
              <a:ext cx="3540" cy="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a typeface="MS PGothic" pitchFamily="34" charset="-128"/>
              </a:endParaRPr>
            </a:p>
          </p:txBody>
        </p:sp>
        <p:sp>
          <p:nvSpPr>
            <p:cNvPr id="23" name="Freeform 14"/>
            <p:cNvSpPr>
              <a:spLocks/>
            </p:cNvSpPr>
            <p:nvPr userDrawn="1"/>
          </p:nvSpPr>
          <p:spPr bwMode="auto">
            <a:xfrm>
              <a:off x="0" y="-1"/>
              <a:ext cx="3541" cy="3243"/>
            </a:xfrm>
            <a:custGeom>
              <a:avLst/>
              <a:gdLst>
                <a:gd name="T0" fmla="*/ 2944 w 2944"/>
                <a:gd name="T1" fmla="*/ 910 h 2696"/>
                <a:gd name="T2" fmla="*/ 1158 w 2944"/>
                <a:gd name="T3" fmla="*/ 2696 h 2696"/>
                <a:gd name="T4" fmla="*/ 0 w 2944"/>
                <a:gd name="T5" fmla="*/ 2270 h 2696"/>
                <a:gd name="T6" fmla="*/ 0 w 2944"/>
                <a:gd name="T7" fmla="*/ 0 h 2696"/>
                <a:gd name="T8" fmla="*/ 2695 w 2944"/>
                <a:gd name="T9" fmla="*/ 0 h 2696"/>
                <a:gd name="T10" fmla="*/ 2944 w 2944"/>
                <a:gd name="T11" fmla="*/ 910 h 2696"/>
              </a:gdLst>
              <a:ahLst/>
              <a:cxnLst>
                <a:cxn ang="0">
                  <a:pos x="T0" y="T1"/>
                </a:cxn>
                <a:cxn ang="0">
                  <a:pos x="T2" y="T3"/>
                </a:cxn>
                <a:cxn ang="0">
                  <a:pos x="T4" y="T5"/>
                </a:cxn>
                <a:cxn ang="0">
                  <a:pos x="T6" y="T7"/>
                </a:cxn>
                <a:cxn ang="0">
                  <a:pos x="T8" y="T9"/>
                </a:cxn>
                <a:cxn ang="0">
                  <a:pos x="T10" y="T11"/>
                </a:cxn>
              </a:cxnLst>
              <a:rect l="0" t="0" r="r" b="b"/>
              <a:pathLst>
                <a:path w="2944" h="2696">
                  <a:moveTo>
                    <a:pt x="2944" y="910"/>
                  </a:moveTo>
                  <a:cubicBezTo>
                    <a:pt x="2944" y="1896"/>
                    <a:pt x="2144" y="2696"/>
                    <a:pt x="1158" y="2696"/>
                  </a:cubicBezTo>
                  <a:cubicBezTo>
                    <a:pt x="716" y="2696"/>
                    <a:pt x="312" y="2536"/>
                    <a:pt x="0" y="2270"/>
                  </a:cubicBezTo>
                  <a:cubicBezTo>
                    <a:pt x="0" y="0"/>
                    <a:pt x="0" y="0"/>
                    <a:pt x="0" y="0"/>
                  </a:cubicBezTo>
                  <a:cubicBezTo>
                    <a:pt x="2695" y="0"/>
                    <a:pt x="2695" y="0"/>
                    <a:pt x="2695" y="0"/>
                  </a:cubicBezTo>
                  <a:cubicBezTo>
                    <a:pt x="2853" y="267"/>
                    <a:pt x="2944" y="578"/>
                    <a:pt x="2944" y="91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a typeface="MS PGothic" pitchFamily="34" charset="-128"/>
              </a:endParaRPr>
            </a:p>
          </p:txBody>
        </p:sp>
      </p:grpSp>
      <p:sp>
        <p:nvSpPr>
          <p:cNvPr id="2" name="Title 1"/>
          <p:cNvSpPr>
            <a:spLocks noGrp="1"/>
          </p:cNvSpPr>
          <p:nvPr>
            <p:ph type="ctrTitle"/>
          </p:nvPr>
        </p:nvSpPr>
        <p:spPr>
          <a:xfrm>
            <a:off x="244553" y="1244491"/>
            <a:ext cx="5375197" cy="3866964"/>
          </a:xfrm>
        </p:spPr>
        <p:txBody>
          <a:bodyPr anchor="t" anchorCtr="0">
            <a:noAutofit/>
          </a:bodyPr>
          <a:lstStyle>
            <a:lvl1pPr>
              <a:lnSpc>
                <a:spcPct val="100000"/>
              </a:lnSpc>
              <a:defRPr sz="4800">
                <a:solidFill>
                  <a:schemeClr val="accent6"/>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13" name="AutoShape 8"/>
          <p:cNvSpPr>
            <a:spLocks noChangeAspect="1" noChangeArrowheads="1" noTextEdit="1"/>
          </p:cNvSpPr>
          <p:nvPr userDrawn="1"/>
        </p:nvSpPr>
        <p:spPr bwMode="auto">
          <a:xfrm>
            <a:off x="-7105650" y="0"/>
            <a:ext cx="59848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a typeface="MS PGothic" pitchFamily="34" charset="-128"/>
            </a:endParaRPr>
          </a:p>
        </p:txBody>
      </p:sp>
    </p:spTree>
    <p:extLst>
      <p:ext uri="{BB962C8B-B14F-4D97-AF65-F5344CB8AC3E}">
        <p14:creationId xmlns:p14="http://schemas.microsoft.com/office/powerpoint/2010/main" val="2429584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 Divider/ Caption Slide 3">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4405" y="938150"/>
            <a:ext cx="4295179" cy="5919849"/>
          </a:xfrm>
          <a:prstGeom prst="rect">
            <a:avLst/>
          </a:prstGeom>
        </p:spPr>
      </p:pic>
      <p:sp>
        <p:nvSpPr>
          <p:cNvPr id="12" name="Oval 11"/>
          <p:cNvSpPr/>
          <p:nvPr userDrawn="1"/>
        </p:nvSpPr>
        <p:spPr>
          <a:xfrm>
            <a:off x="1135202" y="610889"/>
            <a:ext cx="4909284" cy="49092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2" name="Title 1"/>
          <p:cNvSpPr>
            <a:spLocks noGrp="1"/>
          </p:cNvSpPr>
          <p:nvPr>
            <p:ph type="ctrTitle"/>
          </p:nvPr>
        </p:nvSpPr>
        <p:spPr>
          <a:xfrm>
            <a:off x="1503363" y="1653209"/>
            <a:ext cx="4125541" cy="3026741"/>
          </a:xfrm>
        </p:spPr>
        <p:txBody>
          <a:bodyPr anchor="t" anchorCtr="0">
            <a:noAutofit/>
          </a:bodyPr>
          <a:lstStyle>
            <a:lvl1pPr>
              <a:lnSpc>
                <a:spcPct val="100000"/>
              </a:lnSpc>
              <a:defRPr sz="4400">
                <a:solidFill>
                  <a:schemeClr val="accent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541543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Image Slide3">
    <p:bg>
      <p:bgPr>
        <a:solidFill>
          <a:schemeClr val="accent3"/>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9158288" cy="4679950"/>
          </a:xfrm>
          <a:solidFill>
            <a:schemeClr val="bg1">
              <a:lumMod val="95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r>
              <a:rPr lang="en-GB" dirty="0" smtClean="0"/>
              <a:t>Click icon to add picture</a:t>
            </a:r>
          </a:p>
          <a:p>
            <a:endParaRPr lang="en-GB" dirty="0"/>
          </a:p>
        </p:txBody>
      </p:sp>
      <p:sp>
        <p:nvSpPr>
          <p:cNvPr id="2" name="Title 1"/>
          <p:cNvSpPr>
            <a:spLocks noGrp="1"/>
          </p:cNvSpPr>
          <p:nvPr>
            <p:ph type="ctrTitle"/>
          </p:nvPr>
        </p:nvSpPr>
        <p:spPr>
          <a:xfrm>
            <a:off x="244553" y="4908884"/>
            <a:ext cx="8575597" cy="1309103"/>
          </a:xfrm>
        </p:spPr>
        <p:txBody>
          <a:bodyPr anchor="t" anchorCtr="0">
            <a:noAutofit/>
          </a:bodyPr>
          <a:lstStyle>
            <a:lvl1pPr>
              <a:lnSpc>
                <a:spcPct val="100000"/>
              </a:lnSpc>
              <a:defRPr lang="en-GB" sz="5000" kern="1200" dirty="0">
                <a:solidFill>
                  <a:schemeClr val="accent2"/>
                </a:solidFill>
                <a:latin typeface="+mj-lt"/>
                <a:ea typeface="+mj-ea"/>
                <a:cs typeface="+mj-cs"/>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9F3B9-8F16-46E3-8D91-B3701D07C131}" type="slidenum">
              <a:rPr lang="en-GB" smtClean="0"/>
              <a:t>‹#›</a:t>
            </a:fld>
            <a:endParaRPr lang="en-GB"/>
          </a:p>
        </p:txBody>
      </p:sp>
    </p:spTree>
    <p:extLst>
      <p:ext uri="{BB962C8B-B14F-4D97-AF65-F5344CB8AC3E}">
        <p14:creationId xmlns:p14="http://schemas.microsoft.com/office/powerpoint/2010/main" val="182962604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61" y="2457546"/>
            <a:ext cx="5182361" cy="4121562"/>
          </a:xfrm>
          <a:prstGeom prst="rect">
            <a:avLst/>
          </a:prstGeom>
        </p:spPr>
      </p:pic>
      <p:grpSp>
        <p:nvGrpSpPr>
          <p:cNvPr id="15" name="Group 14"/>
          <p:cNvGrpSpPr/>
          <p:nvPr userDrawn="1"/>
        </p:nvGrpSpPr>
        <p:grpSpPr>
          <a:xfrm>
            <a:off x="2961031" y="1272227"/>
            <a:ext cx="6206719" cy="4969823"/>
            <a:chOff x="2961031" y="1272227"/>
            <a:chExt cx="6206719" cy="4969823"/>
          </a:xfrm>
        </p:grpSpPr>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47924" y="1272227"/>
              <a:ext cx="4519826" cy="4969823"/>
            </a:xfrm>
            <a:prstGeom prst="rect">
              <a:avLst/>
            </a:prstGeom>
          </p:spPr>
        </p:pic>
        <p:sp>
          <p:nvSpPr>
            <p:cNvPr id="7" name="Oval 6"/>
            <p:cNvSpPr/>
            <p:nvPr userDrawn="1"/>
          </p:nvSpPr>
          <p:spPr>
            <a:xfrm>
              <a:off x="2961031" y="1272227"/>
              <a:ext cx="1615044" cy="1615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147248" y="2317252"/>
            <a:ext cx="1033153" cy="700644"/>
          </a:xfrm>
          <a:prstGeom prst="line">
            <a:avLst/>
          </a:prstGeom>
          <a:ln w="114300"/>
        </p:spPr>
        <p:style>
          <a:lnRef idx="1">
            <a:schemeClr val="accent3"/>
          </a:lnRef>
          <a:fillRef idx="0">
            <a:schemeClr val="accent3"/>
          </a:fillRef>
          <a:effectRef idx="0">
            <a:schemeClr val="accent3"/>
          </a:effectRef>
          <a:fontRef idx="minor">
            <a:schemeClr val="tx1"/>
          </a:fontRef>
        </p:style>
      </p:cxnSp>
      <p:sp>
        <p:nvSpPr>
          <p:cNvPr id="14" name="Text Placeholder 13"/>
          <p:cNvSpPr>
            <a:spLocks noGrp="1"/>
          </p:cNvSpPr>
          <p:nvPr>
            <p:ph type="body" sz="quarter" idx="14"/>
          </p:nvPr>
        </p:nvSpPr>
        <p:spPr>
          <a:xfrm>
            <a:off x="5180401" y="2645388"/>
            <a:ext cx="3625674" cy="3007268"/>
          </a:xfrm>
        </p:spPr>
        <p:txBody>
          <a:bodyPr>
            <a:normAutofit/>
          </a:bodyPr>
          <a:lstStyle>
            <a:lvl1pPr marL="0" indent="0">
              <a:lnSpc>
                <a:spcPct val="100000"/>
              </a:lnSpc>
              <a:spcBef>
                <a:spcPts val="2400"/>
              </a:spcBef>
              <a:buNone/>
              <a:defRPr lang="en-US" sz="4000" kern="1200" dirty="0" smtClean="0">
                <a:solidFill>
                  <a:schemeClr val="accent2"/>
                </a:solidFill>
                <a:latin typeface="+mj-lt"/>
                <a:ea typeface="+mj-ea"/>
                <a:cs typeface="+mj-cs"/>
              </a:defRPr>
            </a:lvl1pPr>
          </a:lstStyle>
          <a:p>
            <a:pPr lvl="0"/>
            <a:r>
              <a:rPr lang="en-US" dirty="0" smtClean="0"/>
              <a:t>Click to edit Master text styles</a:t>
            </a:r>
          </a:p>
        </p:txBody>
      </p:sp>
      <p:sp>
        <p:nvSpPr>
          <p:cNvPr id="11" name="Text Placeholder 10"/>
          <p:cNvSpPr>
            <a:spLocks noGrp="1"/>
          </p:cNvSpPr>
          <p:nvPr>
            <p:ph type="body" sz="quarter" idx="15"/>
          </p:nvPr>
        </p:nvSpPr>
        <p:spPr>
          <a:xfrm>
            <a:off x="2961031" y="1703480"/>
            <a:ext cx="1615044" cy="1065041"/>
          </a:xfrm>
        </p:spPr>
        <p:txBody>
          <a:bodyPr>
            <a:normAutofit/>
          </a:bodyPr>
          <a:lstStyle>
            <a:lvl1pPr marL="0" indent="0" algn="ctr">
              <a:lnSpc>
                <a:spcPct val="100000"/>
              </a:lnSpc>
              <a:buNone/>
              <a:defRPr lang="en-GB" sz="3600" kern="1200" dirty="0">
                <a:solidFill>
                  <a:schemeClr val="accent2"/>
                </a:solidFill>
                <a:latin typeface="+mj-lt"/>
                <a:ea typeface="+mn-ea"/>
                <a:cs typeface="+mn-cs"/>
              </a:defRPr>
            </a:lvl1pPr>
          </a:lstStyle>
          <a:p>
            <a:pPr lvl="0"/>
            <a:r>
              <a:rPr lang="en-US" dirty="0" smtClean="0"/>
              <a:t>Click</a:t>
            </a:r>
            <a:endParaRPr lang="en-GB" dirty="0"/>
          </a:p>
        </p:txBody>
      </p:sp>
    </p:spTree>
    <p:extLst>
      <p:ext uri="{BB962C8B-B14F-4D97-AF65-F5344CB8AC3E}">
        <p14:creationId xmlns:p14="http://schemas.microsoft.com/office/powerpoint/2010/main" val="35004025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83660" y="4484535"/>
            <a:ext cx="2757890" cy="2381416"/>
          </a:xfrm>
          <a:prstGeom prst="rect">
            <a:avLst/>
          </a:prstGeom>
        </p:spPr>
      </p:pic>
      <p:pic>
        <p:nvPicPr>
          <p:cNvPr id="25" name="Picture 24"/>
          <p:cNvPicPr>
            <a:picLocks noChangeAspect="1"/>
          </p:cNvPicPr>
          <p:nvPr userDrawn="1"/>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458787" y="4485862"/>
            <a:ext cx="2156734" cy="2372138"/>
          </a:xfrm>
          <a:prstGeom prst="rect">
            <a:avLst/>
          </a:prstGeom>
        </p:spPr>
      </p:pic>
      <p:sp>
        <p:nvSpPr>
          <p:cNvPr id="7" name="Oval 6"/>
          <p:cNvSpPr/>
          <p:nvPr userDrawn="1"/>
        </p:nvSpPr>
        <p:spPr>
          <a:xfrm>
            <a:off x="346074" y="1972994"/>
            <a:ext cx="2527753" cy="25277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userDrawn="1"/>
        </p:nvSpPr>
        <p:spPr>
          <a:xfrm>
            <a:off x="3319236" y="1972994"/>
            <a:ext cx="2527753" cy="2527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Oval 17"/>
          <p:cNvSpPr/>
          <p:nvPr userDrawn="1"/>
        </p:nvSpPr>
        <p:spPr>
          <a:xfrm>
            <a:off x="6292397" y="1972994"/>
            <a:ext cx="2527753" cy="2527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userDrawn="1">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userDrawn="1">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userDrawn="1">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userDrawn="1">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userDrawn="1">
            <p:ph type="body" sz="quarter" idx="14"/>
          </p:nvPr>
        </p:nvSpPr>
        <p:spPr>
          <a:xfrm>
            <a:off x="513399" y="3072888"/>
            <a:ext cx="2348553" cy="930787"/>
          </a:xfrm>
        </p:spPr>
        <p:txBody>
          <a:bodyPr>
            <a:normAutofit/>
          </a:bodyPr>
          <a:lstStyle>
            <a:lvl1pPr marL="0" indent="0">
              <a:lnSpc>
                <a:spcPct val="100000"/>
              </a:lnSpc>
              <a:spcBef>
                <a:spcPts val="2400"/>
              </a:spcBef>
              <a:buNone/>
              <a:defRPr lang="en-US" sz="2000" kern="1200" dirty="0" smtClean="0">
                <a:solidFill>
                  <a:schemeClr val="bg1"/>
                </a:solidFill>
                <a:latin typeface="+mj-lt"/>
                <a:ea typeface="+mj-ea"/>
                <a:cs typeface="+mj-cs"/>
              </a:defRPr>
            </a:lvl1pPr>
          </a:lstStyle>
          <a:p>
            <a:pPr lvl="0"/>
            <a:r>
              <a:rPr lang="en-US" dirty="0" smtClean="0"/>
              <a:t>Click to edit Master text styles</a:t>
            </a:r>
          </a:p>
        </p:txBody>
      </p:sp>
      <p:sp>
        <p:nvSpPr>
          <p:cNvPr id="11" name="Text Placeholder 10"/>
          <p:cNvSpPr>
            <a:spLocks noGrp="1"/>
          </p:cNvSpPr>
          <p:nvPr userDrawn="1">
            <p:ph type="body" sz="quarter" idx="15"/>
          </p:nvPr>
        </p:nvSpPr>
        <p:spPr>
          <a:xfrm>
            <a:off x="540075" y="2516741"/>
            <a:ext cx="2274377" cy="733694"/>
          </a:xfrm>
        </p:spPr>
        <p:txBody>
          <a:bodyPr>
            <a:normAutofit/>
          </a:bodyPr>
          <a:lstStyle>
            <a:lvl1pPr marL="0" indent="0" algn="l">
              <a:lnSpc>
                <a:spcPct val="100000"/>
              </a:lnSpc>
              <a:buNone/>
              <a:defRPr lang="en-GB" sz="2800" kern="1200" dirty="0">
                <a:solidFill>
                  <a:schemeClr val="accent6"/>
                </a:solidFill>
                <a:latin typeface="+mj-lt"/>
                <a:ea typeface="+mn-ea"/>
                <a:cs typeface="+mn-cs"/>
              </a:defRPr>
            </a:lvl1pPr>
          </a:lstStyle>
          <a:p>
            <a:pPr lvl="0"/>
            <a:r>
              <a:rPr lang="en-US" dirty="0" smtClean="0"/>
              <a:t>Click</a:t>
            </a:r>
            <a:endParaRPr lang="en-GB" dirty="0"/>
          </a:p>
        </p:txBody>
      </p:sp>
      <p:sp>
        <p:nvSpPr>
          <p:cNvPr id="13" name="Text Placeholder 12"/>
          <p:cNvSpPr>
            <a:spLocks noGrp="1"/>
          </p:cNvSpPr>
          <p:nvPr>
            <p:ph type="body" sz="quarter" idx="16"/>
          </p:nvPr>
        </p:nvSpPr>
        <p:spPr>
          <a:xfrm>
            <a:off x="3443193" y="2517775"/>
            <a:ext cx="2351087" cy="719138"/>
          </a:xfrm>
        </p:spPr>
        <p:txBody>
          <a:bodyPr/>
          <a:lstStyle>
            <a:lvl1pPr marL="0" indent="0">
              <a:lnSpc>
                <a:spcPct val="100000"/>
              </a:lnSpc>
              <a:buNone/>
              <a:defRPr>
                <a:solidFill>
                  <a:schemeClr val="accent2"/>
                </a:solidFill>
                <a:latin typeface="+mj-lt"/>
              </a:defRPr>
            </a:lvl1pPr>
          </a:lstStyle>
          <a:p>
            <a:pPr lvl="0"/>
            <a:r>
              <a:rPr lang="en-US" dirty="0" smtClean="0"/>
              <a:t>Click</a:t>
            </a:r>
            <a:endParaRPr lang="en-GB" dirty="0"/>
          </a:p>
        </p:txBody>
      </p:sp>
      <p:sp>
        <p:nvSpPr>
          <p:cNvPr id="20" name="Text Placeholder 19"/>
          <p:cNvSpPr>
            <a:spLocks noGrp="1"/>
          </p:cNvSpPr>
          <p:nvPr>
            <p:ph type="body" sz="quarter" idx="17"/>
          </p:nvPr>
        </p:nvSpPr>
        <p:spPr>
          <a:xfrm>
            <a:off x="3437637" y="3074988"/>
            <a:ext cx="2362200" cy="928687"/>
          </a:xfrm>
        </p:spPr>
        <p:txBody>
          <a:bodyPr>
            <a:noAutofit/>
          </a:bodyPr>
          <a:lstStyle>
            <a:lvl1pPr marL="0" indent="0">
              <a:lnSpc>
                <a:spcPct val="100000"/>
              </a:lnSpc>
              <a:buNone/>
              <a:defRPr lang="en-US" sz="2000" kern="1200" dirty="0" smtClean="0">
                <a:solidFill>
                  <a:schemeClr val="bg1"/>
                </a:solidFill>
                <a:latin typeface="+mj-lt"/>
                <a:ea typeface="+mj-ea"/>
                <a:cs typeface="+mj-cs"/>
              </a:defRPr>
            </a:lvl1pPr>
            <a:lvl2pPr marL="457200" indent="0">
              <a:buNone/>
              <a:defRPr lang="en-US" sz="2000" kern="1200" dirty="0" smtClean="0">
                <a:solidFill>
                  <a:schemeClr val="bg1"/>
                </a:solidFill>
                <a:latin typeface="+mj-lt"/>
                <a:ea typeface="+mj-ea"/>
                <a:cs typeface="+mj-cs"/>
              </a:defRPr>
            </a:lvl2pPr>
            <a:lvl3pPr marL="914400" indent="0">
              <a:buNone/>
              <a:defRPr lang="en-US" sz="2000" kern="1200" dirty="0" smtClean="0">
                <a:solidFill>
                  <a:schemeClr val="bg1"/>
                </a:solidFill>
                <a:latin typeface="+mj-lt"/>
                <a:ea typeface="+mj-ea"/>
                <a:cs typeface="+mj-cs"/>
              </a:defRPr>
            </a:lvl3pPr>
            <a:lvl4pPr marL="1371600" indent="0">
              <a:buNone/>
              <a:defRPr lang="en-US" sz="2000" kern="1200" dirty="0" smtClean="0">
                <a:solidFill>
                  <a:schemeClr val="bg1"/>
                </a:solidFill>
                <a:latin typeface="+mj-lt"/>
                <a:ea typeface="+mj-ea"/>
                <a:cs typeface="+mj-cs"/>
              </a:defRPr>
            </a:lvl4pPr>
            <a:lvl5pPr marL="1828800" indent="0">
              <a:buNone/>
              <a:defRPr lang="en-GB" sz="2000" kern="1200" dirty="0" smtClean="0">
                <a:solidFill>
                  <a:schemeClr val="bg1"/>
                </a:solidFill>
                <a:latin typeface="+mj-lt"/>
                <a:ea typeface="+mj-ea"/>
                <a:cs typeface="+mj-cs"/>
              </a:defRPr>
            </a:lvl5pPr>
          </a:lstStyle>
          <a:p>
            <a:pPr lvl="0"/>
            <a:r>
              <a:rPr lang="en-US" dirty="0" smtClean="0"/>
              <a:t>Click to edit Master text styles</a:t>
            </a:r>
          </a:p>
        </p:txBody>
      </p:sp>
      <p:sp>
        <p:nvSpPr>
          <p:cNvPr id="22" name="Text Placeholder 21"/>
          <p:cNvSpPr>
            <a:spLocks noGrp="1"/>
          </p:cNvSpPr>
          <p:nvPr>
            <p:ph type="body" sz="quarter" idx="18"/>
          </p:nvPr>
        </p:nvSpPr>
        <p:spPr>
          <a:xfrm>
            <a:off x="6417375" y="2517775"/>
            <a:ext cx="2334739" cy="557213"/>
          </a:xfrm>
        </p:spPr>
        <p:txBody>
          <a:bodyPr>
            <a:noAutofit/>
          </a:bodyPr>
          <a:lstStyle>
            <a:lvl1pPr marL="0" indent="0">
              <a:lnSpc>
                <a:spcPct val="100000"/>
              </a:lnSpc>
              <a:buNone/>
              <a:defRPr lang="en-GB" sz="3200" kern="1200" dirty="0">
                <a:solidFill>
                  <a:schemeClr val="bg2"/>
                </a:solidFill>
                <a:latin typeface="+mj-lt"/>
                <a:ea typeface="+mn-ea"/>
                <a:cs typeface="+mn-cs"/>
              </a:defRPr>
            </a:lvl1pPr>
          </a:lstStyle>
          <a:p>
            <a:pPr lvl="0"/>
            <a:r>
              <a:rPr lang="en-US" dirty="0" smtClean="0"/>
              <a:t>Click</a:t>
            </a:r>
            <a:endParaRPr lang="en-GB" dirty="0"/>
          </a:p>
        </p:txBody>
      </p:sp>
      <p:sp>
        <p:nvSpPr>
          <p:cNvPr id="24" name="Text Placeholder 23"/>
          <p:cNvSpPr>
            <a:spLocks noGrp="1"/>
          </p:cNvSpPr>
          <p:nvPr>
            <p:ph type="body" sz="quarter" idx="19"/>
          </p:nvPr>
        </p:nvSpPr>
        <p:spPr>
          <a:xfrm>
            <a:off x="6416354" y="3063875"/>
            <a:ext cx="2351087" cy="939800"/>
          </a:xfrm>
        </p:spPr>
        <p:txBody>
          <a:bodyPr>
            <a:normAutofit/>
          </a:bodyPr>
          <a:lstStyle>
            <a:lvl1pPr marL="0" indent="0">
              <a:lnSpc>
                <a:spcPct val="100000"/>
              </a:lnSpc>
              <a:buNone/>
              <a:defRPr lang="en-GB" sz="2000" kern="1200" dirty="0" smtClean="0">
                <a:solidFill>
                  <a:schemeClr val="bg1"/>
                </a:solidFill>
                <a:latin typeface="+mj-lt"/>
                <a:ea typeface="+mj-ea"/>
                <a:cs typeface="+mj-cs"/>
              </a:defRPr>
            </a:lvl1pPr>
          </a:lstStyle>
          <a:p>
            <a:pPr lvl="0"/>
            <a:r>
              <a:rPr lang="en-US" dirty="0" smtClean="0"/>
              <a:t>Click to edit Master text styles</a:t>
            </a:r>
            <a:endParaRPr lang="en-GB" dirty="0"/>
          </a:p>
        </p:txBody>
      </p:sp>
      <p:pic>
        <p:nvPicPr>
          <p:cNvPr id="26" name="Picture 25"/>
          <p:cNvPicPr>
            <a:picLocks noChangeAspect="1"/>
          </p:cNvPicPr>
          <p:nvPr userDrawn="1"/>
        </p:nvPicPr>
        <p:blipFill rotWithShape="1">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flipH="1">
            <a:off x="5905515" y="4500747"/>
            <a:ext cx="3238483" cy="2357253"/>
          </a:xfrm>
          <a:prstGeom prst="rect">
            <a:avLst/>
          </a:prstGeom>
        </p:spPr>
      </p:pic>
    </p:spTree>
    <p:extLst>
      <p:ext uri="{BB962C8B-B14F-4D97-AF65-F5344CB8AC3E}">
        <p14:creationId xmlns:p14="http://schemas.microsoft.com/office/powerpoint/2010/main" val="957410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9880"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7581" y="1688207"/>
            <a:ext cx="8589963" cy="4709418"/>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8202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Content Pur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8902" y="3462274"/>
            <a:ext cx="2644852" cy="3128532"/>
          </a:xfrm>
          <a:prstGeom prst="rect">
            <a:avLst/>
          </a:prstGeom>
        </p:spPr>
      </p:pic>
      <p:sp>
        <p:nvSpPr>
          <p:cNvPr id="2" name="Title 1"/>
          <p:cNvSpPr>
            <a:spLocks noGrp="1"/>
          </p:cNvSpPr>
          <p:nvPr>
            <p:ph type="title"/>
          </p:nvPr>
        </p:nvSpPr>
        <p:spPr>
          <a:xfrm>
            <a:off x="247649" y="287338"/>
            <a:ext cx="8589963" cy="1143000"/>
          </a:xfrm>
        </p:spPr>
        <p:txBody>
          <a:bodyPr/>
          <a:lstStyle>
            <a:lvl1pPr algn="l">
              <a:defRPr>
                <a:solidFill>
                  <a:schemeClr val="accent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1688207"/>
            <a:ext cx="8589963" cy="1774067"/>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r="58619"/>
          <a:stretch/>
        </p:blipFill>
        <p:spPr>
          <a:xfrm>
            <a:off x="4687599" y="3703638"/>
            <a:ext cx="1068317" cy="2731096"/>
          </a:xfrm>
          <a:prstGeom prst="rect">
            <a:avLst/>
          </a:prstGeom>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l="64481" r="-5862"/>
          <a:stretch/>
        </p:blipFill>
        <p:spPr>
          <a:xfrm>
            <a:off x="7893747" y="3703638"/>
            <a:ext cx="1068317" cy="2731096"/>
          </a:xfrm>
          <a:prstGeom prst="rect">
            <a:avLst/>
          </a:prstGeom>
        </p:spPr>
      </p:pic>
    </p:spTree>
    <p:extLst>
      <p:ext uri="{BB962C8B-B14F-4D97-AF65-F5344CB8AC3E}">
        <p14:creationId xmlns:p14="http://schemas.microsoft.com/office/powerpoint/2010/main" val="4018464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Content Light Blu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10908" y="3042744"/>
            <a:ext cx="4833092" cy="3483093"/>
          </a:xfrm>
          <a:prstGeom prst="rect">
            <a:avLst/>
          </a:prstGeom>
        </p:spPr>
      </p:pic>
      <p:sp>
        <p:nvSpPr>
          <p:cNvPr id="2" name="Title 1"/>
          <p:cNvSpPr>
            <a:spLocks noGrp="1"/>
          </p:cNvSpPr>
          <p:nvPr>
            <p:ph type="title"/>
          </p:nvPr>
        </p:nvSpPr>
        <p:spPr>
          <a:xfrm>
            <a:off x="249060" y="287338"/>
            <a:ext cx="8589963" cy="1143000"/>
          </a:xfrm>
        </p:spPr>
        <p:txBody>
          <a:bodyPr/>
          <a:lstStyle>
            <a:lvl1pPr algn="l">
              <a:defRPr>
                <a:solidFill>
                  <a:schemeClr val="accent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30011" y="1688207"/>
            <a:ext cx="8566327" cy="4553843"/>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49928" y="2229431"/>
            <a:ext cx="2711669" cy="2862322"/>
          </a:xfrm>
          <a:prstGeom prst="rect">
            <a:avLst/>
          </a:prstGeom>
          <a:noFill/>
        </p:spPr>
        <p:txBody>
          <a:bodyPr wrap="square" rtlCol="0">
            <a:spAutoFit/>
          </a:bodyPr>
          <a:lstStyle/>
          <a:p>
            <a:r>
              <a:rPr lang="en-GB" sz="18000" dirty="0">
                <a:solidFill>
                  <a:srgbClr val="26BCD7"/>
                </a:solidFill>
                <a:latin typeface="Georgia"/>
                <a:ea typeface="MS PGothic" pitchFamily="34" charset="-128"/>
              </a:rPr>
              <a:t>!?</a:t>
            </a:r>
          </a:p>
        </p:txBody>
      </p:sp>
    </p:spTree>
    <p:extLst>
      <p:ext uri="{BB962C8B-B14F-4D97-AF65-F5344CB8AC3E}">
        <p14:creationId xmlns:p14="http://schemas.microsoft.com/office/powerpoint/2010/main" val="24628802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and Content Pi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91353" y="2483448"/>
            <a:ext cx="2975630" cy="4381384"/>
          </a:xfrm>
          <a:prstGeom prst="rect">
            <a:avLst/>
          </a:prstGeom>
        </p:spPr>
      </p:pic>
      <p:sp>
        <p:nvSpPr>
          <p:cNvPr id="2" name="Title 1"/>
          <p:cNvSpPr>
            <a:spLocks noGrp="1"/>
          </p:cNvSpPr>
          <p:nvPr>
            <p:ph type="title"/>
          </p:nvPr>
        </p:nvSpPr>
        <p:spPr>
          <a:xfrm>
            <a:off x="247649" y="287338"/>
            <a:ext cx="8589963" cy="1143000"/>
          </a:xfrm>
        </p:spPr>
        <p:txBody>
          <a:bodyPr/>
          <a:lstStyle>
            <a:lvl1pPr algn="l">
              <a:defRPr>
                <a:solidFill>
                  <a:schemeClr val="accent3"/>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1688207"/>
            <a:ext cx="8577475" cy="4553843"/>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49928" y="3411856"/>
            <a:ext cx="2711669" cy="2246769"/>
          </a:xfrm>
          <a:prstGeom prst="rect">
            <a:avLst/>
          </a:prstGeom>
          <a:noFill/>
        </p:spPr>
        <p:txBody>
          <a:bodyPr wrap="square" rtlCol="0">
            <a:spAutoFit/>
          </a:bodyPr>
          <a:lstStyle/>
          <a:p>
            <a:r>
              <a:rPr lang="en-GB" sz="14000" dirty="0">
                <a:solidFill>
                  <a:srgbClr val="EC008C"/>
                </a:solidFill>
                <a:latin typeface="Georgia"/>
                <a:ea typeface="MS PGothic" pitchFamily="34" charset="-128"/>
              </a:rPr>
              <a:t>{ }</a:t>
            </a:r>
          </a:p>
        </p:txBody>
      </p:sp>
    </p:spTree>
    <p:extLst>
      <p:ext uri="{BB962C8B-B14F-4D97-AF65-F5344CB8AC3E}">
        <p14:creationId xmlns:p14="http://schemas.microsoft.com/office/powerpoint/2010/main" val="2187433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nd Large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210" y="1702784"/>
            <a:ext cx="8460000" cy="1201016"/>
          </a:xfrm>
        </p:spPr>
        <p:txBody>
          <a:bodyPr>
            <a:noAutofit/>
          </a:bodyPr>
          <a:lstStyle>
            <a:lvl1pPr marL="0" indent="0" algn="l">
              <a:lnSpc>
                <a:spcPct val="100000"/>
              </a:lnSpc>
              <a:spcBef>
                <a:spcPts val="2400"/>
              </a:spcBef>
              <a:buNone/>
              <a:defRPr lang="en-US" sz="88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3125330"/>
            <a:ext cx="8460000" cy="1623342"/>
          </a:xfrm>
        </p:spPr>
        <p:txBody>
          <a:bodyPr>
            <a:normAutofit/>
          </a:bodyPr>
          <a:lstStyle>
            <a:lvl1pPr marL="0" indent="0">
              <a:lnSpc>
                <a:spcPct val="100000"/>
              </a:lnSpc>
              <a:spcBef>
                <a:spcPts val="2400"/>
              </a:spcBef>
              <a:buNone/>
              <a:defRPr sz="2600">
                <a:solidFill>
                  <a:schemeClr val="tx2"/>
                </a:solidFill>
                <a:latin typeface="+mn-lt"/>
              </a:defRPr>
            </a:lvl1pPr>
          </a:lstStyle>
          <a:p>
            <a:pPr lvl="0"/>
            <a:r>
              <a:rPr lang="en-US" dirty="0" smtClean="0"/>
              <a:t>Click to edit Master text styles</a:t>
            </a:r>
          </a:p>
        </p:txBody>
      </p:sp>
      <p:cxnSp>
        <p:nvCxnSpPr>
          <p:cNvPr id="13" name="Straight Connector 12"/>
          <p:cNvCxnSpPr/>
          <p:nvPr userDrawn="1"/>
        </p:nvCxnSpPr>
        <p:spPr>
          <a:xfrm>
            <a:off x="346075" y="177281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6075" y="465313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048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Bullet Point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7649"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5"/>
              </a:buClr>
              <a:buFont typeface="Verdana" panose="020B0604030504040204" pitchFamily="34" charset="0"/>
              <a:buChar char="•"/>
              <a:defRPr sz="2200"/>
            </a:lvl1pPr>
            <a:lvl2pPr>
              <a:spcBef>
                <a:spcPts val="2400"/>
              </a:spcBef>
              <a:buClr>
                <a:schemeClr val="accent5"/>
              </a:buClr>
              <a:defRPr sz="2000"/>
            </a:lvl2pPr>
            <a:lvl3pPr>
              <a:spcBef>
                <a:spcPts val="2400"/>
              </a:spcBef>
              <a:buClr>
                <a:schemeClr val="accent5"/>
              </a:buClr>
              <a:defRPr sz="1800"/>
            </a:lvl3pPr>
            <a:lvl4pPr>
              <a:spcBef>
                <a:spcPts val="2400"/>
              </a:spcBef>
              <a:buClr>
                <a:schemeClr val="accent5"/>
              </a:buClr>
              <a:defRPr sz="1600"/>
            </a:lvl4pPr>
            <a:lvl5pPr>
              <a:spcBef>
                <a:spcPts val="2400"/>
              </a:spcBef>
              <a:buClr>
                <a:schemeClr val="accent5"/>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838424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and Bullet Point Content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551" y="287338"/>
            <a:ext cx="8589963" cy="1143000"/>
          </a:xfrm>
        </p:spPr>
        <p:txBody>
          <a:bodyPr/>
          <a:lstStyle>
            <a:lvl1pPr algn="l">
              <a:defRPr>
                <a:solidFill>
                  <a:schemeClr val="accent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30694"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solidFill>
                  <a:schemeClr val="bg1"/>
                </a:solidFill>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1"/>
              </a:buClr>
              <a:buFont typeface="Verdana" panose="020B0604030504040204" pitchFamily="34" charset="0"/>
              <a:buChar char="•"/>
              <a:defRPr sz="2200">
                <a:solidFill>
                  <a:schemeClr val="bg1"/>
                </a:solidFill>
              </a:defRPr>
            </a:lvl1pPr>
            <a:lvl2pPr>
              <a:spcBef>
                <a:spcPts val="2400"/>
              </a:spcBef>
              <a:buClr>
                <a:schemeClr val="accent1"/>
              </a:buClr>
              <a:defRPr sz="2000">
                <a:solidFill>
                  <a:schemeClr val="bg1"/>
                </a:solidFill>
              </a:defRPr>
            </a:lvl2pPr>
            <a:lvl3pPr>
              <a:spcBef>
                <a:spcPts val="2400"/>
              </a:spcBef>
              <a:buClr>
                <a:schemeClr val="accent1"/>
              </a:buClr>
              <a:defRPr sz="1800">
                <a:solidFill>
                  <a:schemeClr val="bg1"/>
                </a:solidFill>
              </a:defRPr>
            </a:lvl3pPr>
            <a:lvl4pPr>
              <a:spcBef>
                <a:spcPts val="2400"/>
              </a:spcBef>
              <a:buClr>
                <a:schemeClr val="accent1"/>
              </a:buClr>
              <a:defRPr sz="1600">
                <a:solidFill>
                  <a:schemeClr val="bg1"/>
                </a:solidFill>
              </a:defRPr>
            </a:lvl4pPr>
            <a:lvl5pPr>
              <a:spcBef>
                <a:spcPts val="2400"/>
              </a:spcBef>
              <a:buClr>
                <a:schemeClr val="accent1"/>
              </a:buClr>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961996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aption Blue">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8738" y="1610433"/>
            <a:ext cx="6776900" cy="3525820"/>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4" y="1845999"/>
            <a:ext cx="6472053" cy="2685056"/>
          </a:xfrm>
        </p:spPr>
        <p:txBody>
          <a:bodyPr anchor="t" anchorCtr="0">
            <a:noAutofit/>
          </a:bodyPr>
          <a:lstStyle>
            <a:lvl1pPr algn="l">
              <a:lnSpc>
                <a:spcPct val="100000"/>
              </a:lnSpc>
              <a:defRPr sz="3600">
                <a:solidFill>
                  <a:schemeClr val="bg2"/>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018771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B35771-B45A-493A-8BFA-738F8FAD3C30}"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pPr/>
              <a:t>‹#›</a:t>
            </a:fld>
            <a:endParaRPr lang="en-GB"/>
          </a:p>
        </p:txBody>
      </p:sp>
      <p:sp>
        <p:nvSpPr>
          <p:cNvPr id="14" name="Text Placeholder 13"/>
          <p:cNvSpPr>
            <a:spLocks noGrp="1"/>
          </p:cNvSpPr>
          <p:nvPr>
            <p:ph type="body" sz="quarter" idx="14"/>
          </p:nvPr>
        </p:nvSpPr>
        <p:spPr>
          <a:xfrm>
            <a:off x="241635" y="5701089"/>
            <a:ext cx="8589544" cy="770021"/>
          </a:xfrm>
        </p:spPr>
        <p:txBody>
          <a:bodyPr>
            <a:normAutofit/>
          </a:bodyPr>
          <a:lstStyle>
            <a:lvl1pPr marL="0" indent="0">
              <a:lnSpc>
                <a:spcPct val="100000"/>
              </a:lnSpc>
              <a:spcBef>
                <a:spcPts val="2400"/>
              </a:spcBef>
              <a:buNone/>
              <a:defRPr lang="en-US" sz="4000" kern="1200" dirty="0" smtClean="0">
                <a:solidFill>
                  <a:schemeClr val="bg2"/>
                </a:solidFill>
                <a:latin typeface="+mj-lt"/>
                <a:ea typeface="+mj-ea"/>
                <a:cs typeface="+mj-cs"/>
              </a:defRPr>
            </a:lvl1pPr>
          </a:lstStyle>
          <a:p>
            <a:pPr lvl="0"/>
            <a:r>
              <a:rPr lang="en-US" dirty="0" smtClean="0"/>
              <a:t>Click to edit Master text styles</a:t>
            </a:r>
          </a:p>
        </p:txBody>
      </p:sp>
      <p:sp>
        <p:nvSpPr>
          <p:cNvPr id="7" name="Picture Placeholder 6"/>
          <p:cNvSpPr>
            <a:spLocks noGrp="1"/>
          </p:cNvSpPr>
          <p:nvPr>
            <p:ph type="pic" sz="quarter" idx="15"/>
          </p:nvPr>
        </p:nvSpPr>
        <p:spPr>
          <a:xfrm>
            <a:off x="0" y="0"/>
            <a:ext cx="9144000" cy="5394325"/>
          </a:xfrm>
          <a:solidFill>
            <a:schemeClr val="bg1">
              <a:lumMod val="95000"/>
            </a:schemeClr>
          </a:solidFill>
        </p:spPr>
        <p:txBody>
          <a:bodyPr>
            <a:normAutofit/>
          </a:bodyPr>
          <a:lstStyle>
            <a:lvl1pPr marL="0" indent="0">
              <a:buNone/>
              <a:defRPr sz="1800"/>
            </a:lvl1pPr>
          </a:lstStyle>
          <a:p>
            <a:r>
              <a:rPr lang="en-GB" dirty="0" smtClean="0"/>
              <a:t>Click icon to add picture</a:t>
            </a:r>
            <a:endParaRPr lang="en-GB" dirty="0"/>
          </a:p>
        </p:txBody>
      </p:sp>
    </p:spTree>
    <p:extLst>
      <p:ext uri="{BB962C8B-B14F-4D97-AF65-F5344CB8AC3E}">
        <p14:creationId xmlns:p14="http://schemas.microsoft.com/office/powerpoint/2010/main" val="408177302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aption Purpl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8738" y="1610433"/>
            <a:ext cx="6776900" cy="3525819"/>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4" y="1845999"/>
            <a:ext cx="6472053" cy="2685056"/>
          </a:xfrm>
        </p:spPr>
        <p:txBody>
          <a:bodyPr anchor="t" anchorCtr="0">
            <a:noAutofit/>
          </a:bodyPr>
          <a:lstStyle>
            <a:lvl1pPr algn="l">
              <a:lnSpc>
                <a:spcPct val="100000"/>
              </a:lnSpc>
              <a:defRPr sz="3600">
                <a:solidFill>
                  <a:schemeClr val="accent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6866186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aption G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45927" y="4253636"/>
            <a:ext cx="3374223" cy="2604363"/>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1313388" y="1609771"/>
            <a:ext cx="5536374" cy="3519915"/>
          </a:xfrm>
          <a:prstGeom prst="rect">
            <a:avLst/>
          </a:prstGeom>
        </p:spPr>
      </p:pic>
      <p:sp>
        <p:nvSpPr>
          <p:cNvPr id="2" name="Title 1"/>
          <p:cNvSpPr>
            <a:spLocks noGrp="1"/>
          </p:cNvSpPr>
          <p:nvPr>
            <p:ph type="title"/>
          </p:nvPr>
        </p:nvSpPr>
        <p:spPr>
          <a:xfrm>
            <a:off x="258506"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1458538" y="1811039"/>
            <a:ext cx="5474349" cy="3018181"/>
          </a:xfrm>
        </p:spPr>
        <p:txBody>
          <a:bodyPr>
            <a:normAutofit/>
          </a:bodyPr>
          <a:lstStyle>
            <a:lvl1pPr marL="0" indent="0" algn="l">
              <a:lnSpc>
                <a:spcPct val="100000"/>
              </a:lnSpc>
              <a:spcBef>
                <a:spcPts val="2400"/>
              </a:spcBef>
              <a:buNone/>
              <a:defRPr lang="en-US" sz="3600" kern="1200" dirty="0" smtClean="0">
                <a:solidFill>
                  <a:schemeClr val="accent6"/>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2762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aption Purple and Pink">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83011" y="3498211"/>
            <a:ext cx="3260988" cy="3373436"/>
          </a:xfrm>
          <a:prstGeom prst="rect">
            <a:avLst/>
          </a:prstGeom>
        </p:spPr>
      </p:pic>
      <p:grpSp>
        <p:nvGrpSpPr>
          <p:cNvPr id="14" name="Group 4"/>
          <p:cNvGrpSpPr>
            <a:grpSpLocks noChangeAspect="1"/>
          </p:cNvGrpSpPr>
          <p:nvPr userDrawn="1"/>
        </p:nvGrpSpPr>
        <p:grpSpPr bwMode="auto">
          <a:xfrm flipH="1">
            <a:off x="782827" y="1609770"/>
            <a:ext cx="6600612" cy="3425825"/>
            <a:chOff x="837" y="1100"/>
            <a:chExt cx="4282" cy="2158"/>
          </a:xfrm>
        </p:grpSpPr>
        <p:sp>
          <p:nvSpPr>
            <p:cNvPr id="15" name="AutoShape 3"/>
            <p:cNvSpPr>
              <a:spLocks noChangeAspect="1" noChangeArrowheads="1" noTextEdit="1"/>
            </p:cNvSpPr>
            <p:nvPr userDrawn="1"/>
          </p:nvSpPr>
          <p:spPr bwMode="auto">
            <a:xfrm>
              <a:off x="837" y="1100"/>
              <a:ext cx="4282" cy="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a typeface="MS PGothic" pitchFamily="34" charset="-128"/>
              </a:endParaRPr>
            </a:p>
          </p:txBody>
        </p:sp>
        <p:sp>
          <p:nvSpPr>
            <p:cNvPr id="16" name="Freeform 5"/>
            <p:cNvSpPr>
              <a:spLocks/>
            </p:cNvSpPr>
            <p:nvPr userDrawn="1"/>
          </p:nvSpPr>
          <p:spPr bwMode="auto">
            <a:xfrm>
              <a:off x="836" y="1100"/>
              <a:ext cx="4282" cy="2157"/>
            </a:xfrm>
            <a:custGeom>
              <a:avLst/>
              <a:gdLst>
                <a:gd name="T0" fmla="*/ 0 w 3735"/>
                <a:gd name="T1" fmla="*/ 2363 h 2363"/>
                <a:gd name="T2" fmla="*/ 0 w 3735"/>
                <a:gd name="T3" fmla="*/ 287 h 2363"/>
                <a:gd name="T4" fmla="*/ 288 w 3735"/>
                <a:gd name="T5" fmla="*/ 0 h 2363"/>
                <a:gd name="T6" fmla="*/ 3447 w 3735"/>
                <a:gd name="T7" fmla="*/ 0 h 2363"/>
                <a:gd name="T8" fmla="*/ 3735 w 3735"/>
                <a:gd name="T9" fmla="*/ 287 h 2363"/>
                <a:gd name="T10" fmla="*/ 3735 w 3735"/>
                <a:gd name="T11" fmla="*/ 1808 h 2363"/>
                <a:gd name="T12" fmla="*/ 3447 w 3735"/>
                <a:gd name="T13" fmla="*/ 2095 h 2363"/>
                <a:gd name="T14" fmla="*/ 288 w 3735"/>
                <a:gd name="T15" fmla="*/ 2095 h 2363"/>
                <a:gd name="T16" fmla="*/ 0 w 3735"/>
                <a:gd name="T17" fmla="*/ 2363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5" h="2363">
                  <a:moveTo>
                    <a:pt x="0" y="2363"/>
                  </a:moveTo>
                  <a:cubicBezTo>
                    <a:pt x="0" y="287"/>
                    <a:pt x="0" y="287"/>
                    <a:pt x="0" y="287"/>
                  </a:cubicBezTo>
                  <a:cubicBezTo>
                    <a:pt x="0" y="129"/>
                    <a:pt x="129" y="0"/>
                    <a:pt x="288" y="0"/>
                  </a:cubicBezTo>
                  <a:cubicBezTo>
                    <a:pt x="3447" y="0"/>
                    <a:pt x="3447" y="0"/>
                    <a:pt x="3447" y="0"/>
                  </a:cubicBezTo>
                  <a:cubicBezTo>
                    <a:pt x="3606" y="0"/>
                    <a:pt x="3735" y="129"/>
                    <a:pt x="3735" y="287"/>
                  </a:cubicBezTo>
                  <a:cubicBezTo>
                    <a:pt x="3735" y="1808"/>
                    <a:pt x="3735" y="1808"/>
                    <a:pt x="3735" y="1808"/>
                  </a:cubicBezTo>
                  <a:cubicBezTo>
                    <a:pt x="3735" y="1966"/>
                    <a:pt x="3606" y="2095"/>
                    <a:pt x="3447" y="2095"/>
                  </a:cubicBezTo>
                  <a:cubicBezTo>
                    <a:pt x="288" y="2095"/>
                    <a:pt x="288" y="2095"/>
                    <a:pt x="288" y="2095"/>
                  </a:cubicBezTo>
                  <a:lnTo>
                    <a:pt x="0" y="23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a typeface="MS PGothic" pitchFamily="34" charset="-128"/>
              </a:endParaRPr>
            </a:p>
          </p:txBody>
        </p:sp>
      </p:grp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996286" y="1838335"/>
            <a:ext cx="6291617" cy="3018181"/>
          </a:xfrm>
        </p:spPr>
        <p:txBody>
          <a:bodyPr>
            <a:normAutofit/>
          </a:bodyPr>
          <a:lstStyle>
            <a:lvl1pPr marL="0" indent="0" algn="l">
              <a:lnSpc>
                <a:spcPct val="100000"/>
              </a:lnSpc>
              <a:spcBef>
                <a:spcPts val="2400"/>
              </a:spcBef>
              <a:buNone/>
              <a:defRPr lang="en-US" sz="36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4800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aption Blue Purple and Pink">
    <p:spTree>
      <p:nvGrpSpPr>
        <p:cNvPr id="1" name=""/>
        <p:cNvGrpSpPr/>
        <p:nvPr/>
      </p:nvGrpSpPr>
      <p:grpSpPr>
        <a:xfrm>
          <a:off x="0" y="0"/>
          <a:ext cx="0" cy="0"/>
          <a:chOff x="0" y="0"/>
          <a:chExt cx="0" cy="0"/>
        </a:xfrm>
      </p:grpSpPr>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59137" y="1460558"/>
            <a:ext cx="3799244" cy="3898054"/>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54860" y="1820389"/>
            <a:ext cx="3799244" cy="3898054"/>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50582" y="2180220"/>
            <a:ext cx="3799244" cy="3898054"/>
          </a:xfrm>
          <a:prstGeom prst="rect">
            <a:avLst/>
          </a:prstGeom>
        </p:spPr>
      </p:pic>
      <p:sp>
        <p:nvSpPr>
          <p:cNvPr id="3" name="Content Placeholder 2"/>
          <p:cNvSpPr>
            <a:spLocks noGrp="1"/>
          </p:cNvSpPr>
          <p:nvPr>
            <p:ph idx="1"/>
          </p:nvPr>
        </p:nvSpPr>
        <p:spPr>
          <a:xfrm>
            <a:off x="3248167" y="2361063"/>
            <a:ext cx="3493827" cy="3234519"/>
          </a:xfrm>
        </p:spPr>
        <p:txBody>
          <a:bodyPr>
            <a:normAutofit/>
          </a:bodyPr>
          <a:lstStyle>
            <a:lvl1pPr marL="0" indent="0" algn="l">
              <a:lnSpc>
                <a:spcPct val="100000"/>
              </a:lnSpc>
              <a:spcBef>
                <a:spcPts val="2400"/>
              </a:spcBef>
              <a:buNone/>
              <a:defRPr lang="en-US" sz="36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Tree>
    <p:extLst>
      <p:ext uri="{BB962C8B-B14F-4D97-AF65-F5344CB8AC3E}">
        <p14:creationId xmlns:p14="http://schemas.microsoft.com/office/powerpoint/2010/main" val="16117541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Double Caption Blu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73065" y="4405745"/>
            <a:ext cx="2270935" cy="2448783"/>
          </a:xfrm>
          <a:prstGeom prst="rect">
            <a:avLst/>
          </a:prstGeom>
        </p:spPr>
      </p:pic>
      <p:pic>
        <p:nvPicPr>
          <p:cNvPr id="16" name="Picture 15"/>
          <p:cNvPicPr>
            <a:picLocks noChangeAspect="1"/>
          </p:cNvPicPr>
          <p:nvPr userDrawn="1"/>
        </p:nvPicPr>
        <p:blipFill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flipH="1">
            <a:off x="-2" y="4441372"/>
            <a:ext cx="2706805" cy="2430276"/>
          </a:xfrm>
          <a:prstGeom prst="rect">
            <a:avLst/>
          </a:prstGeom>
        </p:spPr>
      </p:pic>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1369440" y="1460558"/>
            <a:ext cx="6391723" cy="4025933"/>
            <a:chOff x="1192258" y="1460558"/>
            <a:chExt cx="6759978" cy="4257885"/>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92258" y="1460558"/>
              <a:ext cx="3799244" cy="3898054"/>
            </a:xfrm>
            <a:prstGeom prst="rect">
              <a:avLst/>
            </a:prstGeom>
          </p:spPr>
        </p:pic>
        <p:pic>
          <p:nvPicPr>
            <p:cNvPr id="11" name="Picture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flipH="1">
              <a:off x="4152992" y="1820389"/>
              <a:ext cx="3799244" cy="3898054"/>
            </a:xfrm>
            <a:prstGeom prst="rect">
              <a:avLst/>
            </a:prstGeom>
          </p:spPr>
        </p:pic>
      </p:grpSp>
      <p:sp>
        <p:nvSpPr>
          <p:cNvPr id="3" name="Content Placeholder 2"/>
          <p:cNvSpPr>
            <a:spLocks noGrp="1"/>
          </p:cNvSpPr>
          <p:nvPr>
            <p:ph idx="1"/>
          </p:nvPr>
        </p:nvSpPr>
        <p:spPr>
          <a:xfrm>
            <a:off x="1539049" y="1624071"/>
            <a:ext cx="2701087" cy="305587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14" name="Text Placeholder 13"/>
          <p:cNvSpPr>
            <a:spLocks noGrp="1"/>
          </p:cNvSpPr>
          <p:nvPr>
            <p:ph type="body" sz="quarter" idx="14"/>
          </p:nvPr>
        </p:nvSpPr>
        <p:spPr>
          <a:xfrm>
            <a:off x="4344893" y="1973764"/>
            <a:ext cx="3325149" cy="2839108"/>
          </a:xfrm>
        </p:spPr>
        <p:txBody>
          <a:bodyPr/>
          <a:lstStyle>
            <a:lvl1pPr marL="0" indent="0">
              <a:lnSpc>
                <a:spcPct val="100000"/>
              </a:lnSpc>
              <a:spcBef>
                <a:spcPts val="2400"/>
              </a:spcBef>
              <a:buNone/>
              <a:defRPr>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185657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Double Caption Purp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74728" y="4094187"/>
            <a:ext cx="4427984" cy="2782951"/>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479784" y="1468179"/>
            <a:ext cx="3661729" cy="3756963"/>
          </a:xfrm>
          <a:prstGeom prst="rect">
            <a:avLst/>
          </a:prstGeom>
        </p:spPr>
      </p:pic>
      <p:sp>
        <p:nvSpPr>
          <p:cNvPr id="3" name="Content Placeholder 2"/>
          <p:cNvSpPr>
            <a:spLocks noGrp="1"/>
          </p:cNvSpPr>
          <p:nvPr>
            <p:ph idx="1"/>
          </p:nvPr>
        </p:nvSpPr>
        <p:spPr>
          <a:xfrm>
            <a:off x="693957" y="1600321"/>
            <a:ext cx="3234789" cy="301211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62631" y="1468179"/>
            <a:ext cx="3661731" cy="3756963"/>
          </a:xfrm>
          <a:prstGeom prst="rect">
            <a:avLst/>
          </a:prstGeom>
        </p:spPr>
      </p:pic>
      <p:sp>
        <p:nvSpPr>
          <p:cNvPr id="14" name="Text Placeholder 13"/>
          <p:cNvSpPr>
            <a:spLocks noGrp="1"/>
          </p:cNvSpPr>
          <p:nvPr>
            <p:ph type="body" sz="quarter" idx="14"/>
          </p:nvPr>
        </p:nvSpPr>
        <p:spPr>
          <a:xfrm>
            <a:off x="5149601" y="1600321"/>
            <a:ext cx="3266854" cy="2998088"/>
          </a:xfrm>
        </p:spPr>
        <p:txBody>
          <a:bodyPr/>
          <a:lstStyle>
            <a:lvl1pPr marL="0" indent="0">
              <a:lnSpc>
                <a:spcPct val="100000"/>
              </a:lnSpc>
              <a:spcBef>
                <a:spcPts val="2400"/>
              </a:spcBef>
              <a:buNone/>
              <a:defRPr>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1245683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aption Slide 1">
    <p:bg>
      <p:bgPr>
        <a:solidFill>
          <a:schemeClr val="accent3"/>
        </a:solidFill>
        <a:effectLst/>
      </p:bgPr>
    </p:bg>
    <p:spTree>
      <p:nvGrpSpPr>
        <p:cNvPr id="1" name=""/>
        <p:cNvGrpSpPr/>
        <p:nvPr/>
      </p:nvGrpSpPr>
      <p:grpSpPr>
        <a:xfrm>
          <a:off x="0" y="0"/>
          <a:ext cx="0" cy="0"/>
          <a:chOff x="0" y="0"/>
          <a:chExt cx="0" cy="0"/>
        </a:xfrm>
      </p:grpSpPr>
      <p:sp>
        <p:nvSpPr>
          <p:cNvPr id="3" name="Oval 2"/>
          <p:cNvSpPr/>
          <p:nvPr userDrawn="1"/>
        </p:nvSpPr>
        <p:spPr>
          <a:xfrm>
            <a:off x="361950" y="1545300"/>
            <a:ext cx="3714833" cy="37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4568824" y="1815523"/>
            <a:ext cx="4149681" cy="3338079"/>
          </a:xfrm>
        </p:spPr>
        <p:txBody>
          <a:bodyPr>
            <a:normAutofit/>
          </a:bodyPr>
          <a:lstStyle>
            <a:lvl1pPr marL="0" indent="0">
              <a:lnSpc>
                <a:spcPct val="100000"/>
              </a:lnSpc>
              <a:spcBef>
                <a:spcPts val="2400"/>
              </a:spcBef>
              <a:buNone/>
              <a:defRPr lang="en-US" sz="4000" kern="1200" dirty="0" smtClean="0">
                <a:solidFill>
                  <a:schemeClr val="bg1"/>
                </a:solidFill>
                <a:latin typeface="+mj-lt"/>
                <a:ea typeface="+mj-ea"/>
                <a:cs typeface="+mj-cs"/>
              </a:defRPr>
            </a:lvl1pPr>
          </a:lstStyle>
          <a:p>
            <a:pPr lvl="0"/>
            <a:r>
              <a:rPr lang="en-US" dirty="0" smtClean="0"/>
              <a:t>Click to edit Master text styles</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84138" y="2124987"/>
            <a:ext cx="475165" cy="2543258"/>
          </a:xfrm>
          <a:prstGeom prst="rect">
            <a:avLst/>
          </a:prstGeom>
        </p:spPr>
      </p:pic>
    </p:spTree>
    <p:extLst>
      <p:ext uri="{BB962C8B-B14F-4D97-AF65-F5344CB8AC3E}">
        <p14:creationId xmlns:p14="http://schemas.microsoft.com/office/powerpoint/2010/main" val="19380214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nd Chart Content 1">
    <p:spTree>
      <p:nvGrpSpPr>
        <p:cNvPr id="1" name=""/>
        <p:cNvGrpSpPr/>
        <p:nvPr/>
      </p:nvGrpSpPr>
      <p:grpSpPr>
        <a:xfrm>
          <a:off x="0" y="0"/>
          <a:ext cx="0" cy="0"/>
          <a:chOff x="0" y="0"/>
          <a:chExt cx="0" cy="0"/>
        </a:xfrm>
      </p:grpSpPr>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1281480"/>
            <a:ext cx="857673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smtClean="0"/>
              <a:t>Click to edit Master text styles</a:t>
            </a:r>
          </a:p>
        </p:txBody>
      </p:sp>
      <p:sp>
        <p:nvSpPr>
          <p:cNvPr id="9" name="Chart Placeholder 8"/>
          <p:cNvSpPr>
            <a:spLocks noGrp="1"/>
          </p:cNvSpPr>
          <p:nvPr>
            <p:ph type="chart" sz="quarter" idx="15"/>
          </p:nvPr>
        </p:nvSpPr>
        <p:spPr>
          <a:xfrm>
            <a:off x="1104495" y="2100334"/>
            <a:ext cx="6851882" cy="3708586"/>
          </a:xfrm>
        </p:spPr>
        <p:txBody>
          <a:bodyPr/>
          <a:lstStyle/>
          <a:p>
            <a:endParaRPr lang="en-GB"/>
          </a:p>
        </p:txBody>
      </p:sp>
    </p:spTree>
    <p:extLst>
      <p:ext uri="{BB962C8B-B14F-4D97-AF65-F5344CB8AC3E}">
        <p14:creationId xmlns:p14="http://schemas.microsoft.com/office/powerpoint/2010/main" val="22877086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Chart Content 2">
    <p:spTree>
      <p:nvGrpSpPr>
        <p:cNvPr id="1" name=""/>
        <p:cNvGrpSpPr/>
        <p:nvPr/>
      </p:nvGrpSpPr>
      <p:grpSpPr>
        <a:xfrm>
          <a:off x="0" y="0"/>
          <a:ext cx="0" cy="0"/>
          <a:chOff x="0" y="0"/>
          <a:chExt cx="0" cy="0"/>
        </a:xfrm>
      </p:grpSpPr>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1281480"/>
            <a:ext cx="860048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smtClean="0"/>
              <a:t>Click to edit Master text styles</a:t>
            </a:r>
          </a:p>
        </p:txBody>
      </p:sp>
      <p:sp>
        <p:nvSpPr>
          <p:cNvPr id="9" name="Chart Placeholder 8"/>
          <p:cNvSpPr>
            <a:spLocks noGrp="1"/>
          </p:cNvSpPr>
          <p:nvPr>
            <p:ph type="chart" sz="quarter" idx="15"/>
          </p:nvPr>
        </p:nvSpPr>
        <p:spPr>
          <a:xfrm>
            <a:off x="237505" y="1802349"/>
            <a:ext cx="4797633" cy="4304556"/>
          </a:xfrm>
        </p:spPr>
        <p:txBody>
          <a:bodyPr/>
          <a:lstStyle/>
          <a:p>
            <a:endParaRPr lang="en-GB"/>
          </a:p>
        </p:txBody>
      </p:sp>
      <p:sp>
        <p:nvSpPr>
          <p:cNvPr id="11" name="Text Placeholder 10"/>
          <p:cNvSpPr>
            <a:spLocks noGrp="1"/>
          </p:cNvSpPr>
          <p:nvPr>
            <p:ph type="body" sz="quarter" idx="16"/>
          </p:nvPr>
        </p:nvSpPr>
        <p:spPr>
          <a:xfrm>
            <a:off x="5557652" y="2279650"/>
            <a:ext cx="3324411" cy="3076575"/>
          </a:xfrm>
        </p:spPr>
        <p:txBody>
          <a:bodyPr/>
          <a:lstStyle>
            <a:lvl1pPr marL="0" indent="0">
              <a:buFontTx/>
              <a:buNone/>
              <a:defRPr>
                <a:solidFill>
                  <a:schemeClr val="accent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21351608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ntent and Image Slide1">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244491"/>
            <a:ext cx="4173068" cy="3866964"/>
          </a:xfrm>
        </p:spPr>
        <p:txBody>
          <a:bodyPr anchor="t" anchorCtr="0">
            <a:noAutofit/>
          </a:bodyPr>
          <a:lstStyle>
            <a:lvl1pPr>
              <a:lnSpc>
                <a:spcPct val="100000"/>
              </a:lnSpc>
              <a:defRPr sz="4000">
                <a:solidFill>
                  <a:schemeClr val="accent6"/>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8" name="Picture Placeholder 7"/>
          <p:cNvSpPr>
            <a:spLocks noGrp="1"/>
          </p:cNvSpPr>
          <p:nvPr>
            <p:ph type="pic" sz="quarter" idx="13"/>
          </p:nvPr>
        </p:nvSpPr>
        <p:spPr>
          <a:xfrm>
            <a:off x="4538663" y="0"/>
            <a:ext cx="4605337" cy="6858000"/>
          </a:xfrm>
          <a:solidFill>
            <a:schemeClr val="bg1">
              <a:lumMod val="95000"/>
            </a:schemeClr>
          </a:solidFill>
        </p:spPr>
        <p:txBody>
          <a:bodyPr>
            <a:normAutofit/>
          </a:bodyPr>
          <a:lstStyle>
            <a:lvl1pPr marL="0" indent="0">
              <a:buNone/>
              <a:defRPr sz="1800"/>
            </a:lvl1pPr>
          </a:lstStyle>
          <a:p>
            <a:r>
              <a:rPr lang="en-GB" dirty="0" smtClean="0"/>
              <a:t>Click icon to add picture</a:t>
            </a:r>
            <a:endParaRPr lang="en-GB" dirty="0"/>
          </a:p>
        </p:txBody>
      </p:sp>
    </p:spTree>
    <p:extLst>
      <p:ext uri="{BB962C8B-B14F-4D97-AF65-F5344CB8AC3E}">
        <p14:creationId xmlns:p14="http://schemas.microsoft.com/office/powerpoint/2010/main" val="4198519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35771-B45A-493A-8BFA-738F8FAD3C30}" type="datetimeFigureOut">
              <a:rPr lang="en-GB" smtClean="0"/>
              <a:t>28/02/2017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E9F3B9-8F16-46E3-8D91-B3701D07C131}" type="slidenum">
              <a:rPr lang="en-GB" smtClean="0"/>
              <a:t>‹#›</a:t>
            </a:fld>
            <a:endParaRPr lang="en-GB"/>
          </a:p>
        </p:txBody>
      </p:sp>
    </p:spTree>
    <p:extLst>
      <p:ext uri="{BB962C8B-B14F-4D97-AF65-F5344CB8AC3E}">
        <p14:creationId xmlns:p14="http://schemas.microsoft.com/office/powerpoint/2010/main" val="24236950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ntent and Image Slide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627188"/>
            <a:ext cx="4173068" cy="3866964"/>
          </a:xfrm>
        </p:spPr>
        <p:txBody>
          <a:bodyPr anchor="t" anchorCtr="0">
            <a:noAutofit/>
          </a:bodyPr>
          <a:lstStyle>
            <a:lvl1pPr>
              <a:lnSpc>
                <a:spcPct val="100000"/>
              </a:lnSpc>
              <a:defRPr sz="5000">
                <a:solidFill>
                  <a:schemeClr val="accent3"/>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0" name="Picture Placeholder 9"/>
          <p:cNvSpPr>
            <a:spLocks noGrp="1"/>
          </p:cNvSpPr>
          <p:nvPr>
            <p:ph type="pic" sz="quarter" idx="13"/>
          </p:nvPr>
        </p:nvSpPr>
        <p:spPr>
          <a:xfrm>
            <a:off x="4538663" y="0"/>
            <a:ext cx="4605337" cy="6858000"/>
          </a:xfrm>
          <a:solidFill>
            <a:schemeClr val="bg1">
              <a:lumMod val="95000"/>
            </a:schemeClr>
          </a:solidFill>
        </p:spPr>
        <p:txBody>
          <a:bodyPr>
            <a:normAutofit/>
          </a:bodyPr>
          <a:lstStyle>
            <a:lvl1pPr marL="0" indent="0">
              <a:buNone/>
              <a:defRPr sz="1800">
                <a:solidFill>
                  <a:schemeClr val="tx2"/>
                </a:solidFill>
              </a:defRPr>
            </a:lvl1pPr>
          </a:lstStyle>
          <a:p>
            <a:r>
              <a:rPr lang="en-GB" dirty="0" smtClean="0"/>
              <a:t>Click icon to add picture</a:t>
            </a:r>
            <a:endParaRPr lang="en-GB" dirty="0"/>
          </a:p>
        </p:txBody>
      </p:sp>
    </p:spTree>
    <p:extLst>
      <p:ext uri="{BB962C8B-B14F-4D97-AF65-F5344CB8AC3E}">
        <p14:creationId xmlns:p14="http://schemas.microsoft.com/office/powerpoint/2010/main" val="4072155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ntent and Image Slide3">
    <p:bg>
      <p:bgPr>
        <a:solidFill>
          <a:schemeClr val="accent3"/>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9158288" cy="4679950"/>
          </a:xfrm>
          <a:solidFill>
            <a:schemeClr val="bg1">
              <a:lumMod val="95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r>
              <a:rPr lang="en-GB" dirty="0" smtClean="0"/>
              <a:t>Click icon to add picture</a:t>
            </a:r>
          </a:p>
          <a:p>
            <a:endParaRPr lang="en-GB" dirty="0"/>
          </a:p>
        </p:txBody>
      </p:sp>
      <p:sp>
        <p:nvSpPr>
          <p:cNvPr id="2" name="Title 1"/>
          <p:cNvSpPr>
            <a:spLocks noGrp="1"/>
          </p:cNvSpPr>
          <p:nvPr>
            <p:ph type="ctrTitle"/>
          </p:nvPr>
        </p:nvSpPr>
        <p:spPr>
          <a:xfrm>
            <a:off x="244553" y="4908884"/>
            <a:ext cx="8575597" cy="1309103"/>
          </a:xfrm>
        </p:spPr>
        <p:txBody>
          <a:bodyPr anchor="t" anchorCtr="0">
            <a:noAutofit/>
          </a:bodyPr>
          <a:lstStyle>
            <a:lvl1pPr>
              <a:lnSpc>
                <a:spcPct val="100000"/>
              </a:lnSpc>
              <a:defRPr lang="en-GB" sz="5000" kern="1200" dirty="0">
                <a:solidFill>
                  <a:schemeClr val="accent2"/>
                </a:solidFill>
                <a:latin typeface="+mj-lt"/>
                <a:ea typeface="+mj-ea"/>
                <a:cs typeface="+mj-cs"/>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7785270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5701089"/>
            <a:ext cx="8589544" cy="770021"/>
          </a:xfrm>
        </p:spPr>
        <p:txBody>
          <a:bodyPr>
            <a:normAutofit/>
          </a:bodyPr>
          <a:lstStyle>
            <a:lvl1pPr marL="0" indent="0">
              <a:lnSpc>
                <a:spcPct val="100000"/>
              </a:lnSpc>
              <a:spcBef>
                <a:spcPts val="2400"/>
              </a:spcBef>
              <a:buNone/>
              <a:defRPr lang="en-US" sz="4000" kern="1200" dirty="0" smtClean="0">
                <a:solidFill>
                  <a:schemeClr val="bg2"/>
                </a:solidFill>
                <a:latin typeface="+mj-lt"/>
                <a:ea typeface="+mj-ea"/>
                <a:cs typeface="+mj-cs"/>
              </a:defRPr>
            </a:lvl1pPr>
          </a:lstStyle>
          <a:p>
            <a:pPr lvl="0"/>
            <a:r>
              <a:rPr lang="en-US" dirty="0" smtClean="0"/>
              <a:t>Click to edit Master text styles</a:t>
            </a:r>
          </a:p>
        </p:txBody>
      </p:sp>
      <p:sp>
        <p:nvSpPr>
          <p:cNvPr id="7" name="Picture Placeholder 6"/>
          <p:cNvSpPr>
            <a:spLocks noGrp="1"/>
          </p:cNvSpPr>
          <p:nvPr>
            <p:ph type="pic" sz="quarter" idx="15"/>
          </p:nvPr>
        </p:nvSpPr>
        <p:spPr>
          <a:xfrm>
            <a:off x="0" y="0"/>
            <a:ext cx="9144000" cy="5394325"/>
          </a:xfrm>
          <a:solidFill>
            <a:schemeClr val="bg1">
              <a:lumMod val="95000"/>
            </a:schemeClr>
          </a:solidFill>
        </p:spPr>
        <p:txBody>
          <a:bodyPr>
            <a:normAutofit/>
          </a:bodyPr>
          <a:lstStyle>
            <a:lvl1pPr marL="0" indent="0">
              <a:buNone/>
              <a:defRPr sz="1800"/>
            </a:lvl1pPr>
          </a:lstStyle>
          <a:p>
            <a:r>
              <a:rPr lang="en-GB" dirty="0" smtClean="0"/>
              <a:t>Click icon to add picture</a:t>
            </a:r>
            <a:endParaRPr lang="en-GB" dirty="0"/>
          </a:p>
        </p:txBody>
      </p:sp>
    </p:spTree>
    <p:extLst>
      <p:ext uri="{BB962C8B-B14F-4D97-AF65-F5344CB8AC3E}">
        <p14:creationId xmlns:p14="http://schemas.microsoft.com/office/powerpoint/2010/main" val="533536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ntent and Image Slide4">
    <p:bg>
      <p:bgPr>
        <a:solidFill>
          <a:schemeClr val="accent2"/>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9144000" cy="6858000"/>
          </a:xfrm>
          <a:solidFill>
            <a:schemeClr val="bg1">
              <a:lumMod val="95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r>
              <a:rPr lang="en-GB" dirty="0" smtClean="0"/>
              <a:t>Click icon to add picture</a:t>
            </a:r>
          </a:p>
          <a:p>
            <a:endParaRPr lang="en-GB" dirty="0"/>
          </a:p>
        </p:txBody>
      </p:sp>
      <p:sp>
        <p:nvSpPr>
          <p:cNvPr id="2" name="Title 1"/>
          <p:cNvSpPr>
            <a:spLocks noGrp="1"/>
          </p:cNvSpPr>
          <p:nvPr>
            <p:ph type="ctrTitle"/>
          </p:nvPr>
        </p:nvSpPr>
        <p:spPr>
          <a:xfrm>
            <a:off x="244554" y="2603196"/>
            <a:ext cx="3888060" cy="2776326"/>
          </a:xfrm>
        </p:spPr>
        <p:txBody>
          <a:bodyPr anchor="t" anchorCtr="0">
            <a:noAutofit/>
          </a:bodyPr>
          <a:lstStyle>
            <a:lvl1pPr>
              <a:lnSpc>
                <a:spcPct val="100000"/>
              </a:lnSpc>
              <a:defRPr lang="en-GB" sz="4000" kern="1200" dirty="0">
                <a:solidFill>
                  <a:schemeClr val="accent3"/>
                </a:solidFill>
                <a:latin typeface="+mj-lt"/>
                <a:ea typeface="+mj-ea"/>
                <a:cs typeface="+mj-cs"/>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773609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ntent and Image Slide5">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43009"/>
            <a:ext cx="9144000" cy="5014991"/>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13396" y="578352"/>
            <a:ext cx="1987456" cy="3782578"/>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419860"/>
            <a:ext cx="6159165" cy="1890204"/>
          </a:xfrm>
        </p:spPr>
        <p:txBody>
          <a:bodyPr>
            <a:normAutofit/>
          </a:bodyPr>
          <a:lstStyle>
            <a:lvl1pPr marL="0" indent="0">
              <a:lnSpc>
                <a:spcPct val="100000"/>
              </a:lnSpc>
              <a:spcBef>
                <a:spcPts val="2400"/>
              </a:spcBef>
              <a:buNone/>
              <a:defRPr lang="en-US" sz="4000" kern="1200" dirty="0" smtClean="0">
                <a:solidFill>
                  <a:schemeClr val="accent5"/>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26682957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 Content and Image Purple 1">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83583" y="1233654"/>
            <a:ext cx="3654174" cy="4322435"/>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2"/>
                </a:solidFill>
                <a:latin typeface="+mj-lt"/>
                <a:ea typeface="+mj-ea"/>
                <a:cs typeface="+mj-cs"/>
              </a:defRPr>
            </a:lvl1pPr>
          </a:lstStyle>
          <a:p>
            <a:pPr lvl="0"/>
            <a:r>
              <a:rPr lang="en-US" dirty="0" smtClean="0"/>
              <a:t>Click to edit Master text styles</a:t>
            </a:r>
          </a:p>
        </p:txBody>
      </p:sp>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38663" y="522665"/>
            <a:ext cx="1806479" cy="5744412"/>
          </a:xfrm>
          <a:prstGeom prst="rect">
            <a:avLst/>
          </a:prstGeom>
        </p:spPr>
      </p:pic>
    </p:spTree>
    <p:extLst>
      <p:ext uri="{BB962C8B-B14F-4D97-AF65-F5344CB8AC3E}">
        <p14:creationId xmlns:p14="http://schemas.microsoft.com/office/powerpoint/2010/main" val="830759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 Content and Image Orange 2">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14800" y="1128532"/>
            <a:ext cx="5029200" cy="5729468"/>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3780"/>
            <a:ext cx="4149681" cy="3338079"/>
          </a:xfrm>
        </p:spPr>
        <p:txBody>
          <a:bodyPr>
            <a:normAutofit/>
          </a:bodyPr>
          <a:lstStyle>
            <a:lvl1pPr marL="0" indent="0">
              <a:lnSpc>
                <a:spcPct val="100000"/>
              </a:lnSpc>
              <a:spcBef>
                <a:spcPts val="2400"/>
              </a:spcBef>
              <a:buNone/>
              <a:defRPr lang="en-US" sz="3600" kern="1200" dirty="0" smtClean="0">
                <a:solidFill>
                  <a:schemeClr val="accent4"/>
                </a:solidFill>
                <a:latin typeface="+mj-lt"/>
                <a:ea typeface="+mj-ea"/>
                <a:cs typeface="+mj-cs"/>
              </a:defRPr>
            </a:lvl1pPr>
          </a:lstStyle>
          <a:p>
            <a:pPr lvl="0"/>
            <a:r>
              <a:rPr lang="en-US" dirty="0" smtClean="0"/>
              <a:t>Click to edit Master text styles</a:t>
            </a: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31939" y="1427684"/>
            <a:ext cx="3841730" cy="3465908"/>
          </a:xfrm>
          <a:prstGeom prst="rect">
            <a:avLst/>
          </a:prstGeom>
        </p:spPr>
      </p:pic>
    </p:spTree>
    <p:extLst>
      <p:ext uri="{BB962C8B-B14F-4D97-AF65-F5344CB8AC3E}">
        <p14:creationId xmlns:p14="http://schemas.microsoft.com/office/powerpoint/2010/main" val="34127373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 Content and Image Pink 3">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4644186" y="1331323"/>
            <a:ext cx="3758099" cy="5533509"/>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2686" y="3096364"/>
            <a:ext cx="2194285" cy="1979626"/>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3"/>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4644256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 Content and Image Green 4">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57458" y="1016346"/>
            <a:ext cx="1894722" cy="4762645"/>
          </a:xfrm>
          <a:prstGeom prst="rect">
            <a:avLst/>
          </a:prstGeom>
        </p:spPr>
      </p:pic>
      <p:pic>
        <p:nvPicPr>
          <p:cNvPr id="11" name="Picture 10"/>
          <p:cNvPicPr>
            <a:picLocks noChangeAspect="1"/>
          </p:cNvPicPr>
          <p:nvPr userDrawn="1"/>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025782" y="1713095"/>
            <a:ext cx="2843540" cy="3363554"/>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5"/>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3348755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3" name="Footer Placeholder 2"/>
          <p:cNvSpPr>
            <a:spLocks noGrp="1"/>
          </p:cNvSpPr>
          <p:nvPr>
            <p:ph type="ftr" sz="quarter" idx="11"/>
          </p:nvPr>
        </p:nvSpPr>
        <p:spPr/>
        <p:txBody>
          <a:bodyPr/>
          <a:lstStyle/>
          <a:p>
            <a:endParaRPr lang="en-GB">
              <a:solidFill>
                <a:srgbClr val="000000">
                  <a:tint val="75000"/>
                </a:srgbClr>
              </a:solidFill>
            </a:endParaRPr>
          </a:p>
        </p:txBody>
      </p:sp>
      <p:sp>
        <p:nvSpPr>
          <p:cNvPr id="4" name="Slide Number Placeholder 3"/>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8616076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1828800"/>
            <a:ext cx="830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6838">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charset="-128"/>
              </a:defRPr>
            </a:lvl9pPr>
          </a:lstStyle>
          <a:p>
            <a:pPr algn="l" eaLnBrk="1" hangingPunct="1">
              <a:lnSpc>
                <a:spcPct val="90000"/>
              </a:lnSpc>
              <a:defRPr/>
            </a:pPr>
            <a:endParaRPr lang="en-US" altLang="en-US" sz="6300" smtClean="0">
              <a:solidFill>
                <a:srgbClr val="26BCD7"/>
              </a:solidFill>
              <a:latin typeface="Georgia" charset="0"/>
            </a:endParaRPr>
          </a:p>
        </p:txBody>
      </p:sp>
      <p:pic>
        <p:nvPicPr>
          <p:cNvPr id="5" name="Picture 7" descr="ico logo_white out blue"/>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81000" y="5638800"/>
            <a:ext cx="16637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userDrawn="1"/>
        </p:nvSpPr>
        <p:spPr bwMode="auto">
          <a:xfrm>
            <a:off x="381000" y="2943225"/>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smtClean="0"/>
          </a:p>
        </p:txBody>
      </p:sp>
      <p:sp>
        <p:nvSpPr>
          <p:cNvPr id="3074" name="Rectangle 2"/>
          <p:cNvSpPr>
            <a:spLocks noGrp="1" noChangeArrowheads="1"/>
          </p:cNvSpPr>
          <p:nvPr>
            <p:ph type="ctrTitle"/>
          </p:nvPr>
        </p:nvSpPr>
        <p:spPr>
          <a:xfrm>
            <a:off x="304800" y="838200"/>
            <a:ext cx="8382000" cy="2362200"/>
          </a:xfrm>
        </p:spPr>
        <p:txBody>
          <a:bodyPr wrap="square"/>
          <a:lstStyle>
            <a:lvl1pPr marL="96838">
              <a:defRPr sz="6300"/>
            </a:lvl1pPr>
          </a:lstStyle>
          <a:p>
            <a:r>
              <a:rPr lang="en-US"/>
              <a:t>Click to edit click to click to edit click to</a:t>
            </a:r>
          </a:p>
        </p:txBody>
      </p:sp>
      <p:sp>
        <p:nvSpPr>
          <p:cNvPr id="3075" name="Rectangle 3"/>
          <p:cNvSpPr>
            <a:spLocks noGrp="1" noChangeArrowheads="1"/>
          </p:cNvSpPr>
          <p:nvPr>
            <p:ph type="subTitle" idx="1"/>
          </p:nvPr>
        </p:nvSpPr>
        <p:spPr>
          <a:xfrm>
            <a:off x="381000" y="4114800"/>
            <a:ext cx="8382000" cy="1066800"/>
          </a:xfrm>
        </p:spPr>
        <p:txBody>
          <a:bodyPr/>
          <a:lstStyle>
            <a:lvl1pPr marL="96838">
              <a:defRPr>
                <a:solidFill>
                  <a:srgbClr val="FFFFFF"/>
                </a:solidFill>
              </a:defRPr>
            </a:lvl1pPr>
          </a:lstStyle>
          <a:p>
            <a:r>
              <a:rPr lang="en-US"/>
              <a:t>Click to edit Master subtitle style</a:t>
            </a:r>
          </a:p>
        </p:txBody>
      </p:sp>
    </p:spTree>
    <p:extLst>
      <p:ext uri="{BB962C8B-B14F-4D97-AF65-F5344CB8AC3E}">
        <p14:creationId xmlns:p14="http://schemas.microsoft.com/office/powerpoint/2010/main" val="1528269360"/>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19100" y="19050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050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20977096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Tree>
    <p:extLst>
      <p:ext uri="{BB962C8B-B14F-4D97-AF65-F5344CB8AC3E}">
        <p14:creationId xmlns:p14="http://schemas.microsoft.com/office/powerpoint/2010/main" val="313252012"/>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userDrawn="1"/>
        </p:nvSpPr>
        <p:spPr>
          <a:xfrm>
            <a:off x="8210550" y="282574"/>
            <a:ext cx="642097" cy="1600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2522498831"/>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167963642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8" name="Rectangle 7"/>
          <p:cNvSpPr/>
          <p:nvPr userDrawn="1"/>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userDrawn="1"/>
        </p:nvSpPr>
        <p:spPr>
          <a:xfrm>
            <a:off x="462438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19073628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1_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06487375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solidFill>
                  <a:srgbClr val="FFFFFF"/>
                </a:solidFill>
              </a:rPr>
              <a:pPr/>
              <a:t>2/28/2017</a:t>
            </a:fld>
            <a:endParaRPr lang="en-US">
              <a:solidFill>
                <a:srgbClr val="FFFFFF"/>
              </a:solidFill>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solidFill>
                <a:srgbClr val="FFFFFF"/>
              </a:solidFill>
            </a:endParaRPr>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rgbClr val="8E0000">
                    <a:lumMod val="60000"/>
                    <a:lumOff val="40000"/>
                  </a:srgb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335467476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3136243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09049988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76195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 Point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7649"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p>
            <a:fld id="{82B35771-B45A-493A-8BFA-738F8FAD3C30}"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pPr/>
              <a:t>‹#›</a:t>
            </a:fld>
            <a:endParaRPr lang="en-GB"/>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5"/>
              </a:buClr>
              <a:buFont typeface="Verdana" panose="020B0604030504040204" pitchFamily="34" charset="0"/>
              <a:buChar char="•"/>
              <a:defRPr sz="2200"/>
            </a:lvl1pPr>
            <a:lvl2pPr>
              <a:spcBef>
                <a:spcPts val="2400"/>
              </a:spcBef>
              <a:buClr>
                <a:schemeClr val="accent5"/>
              </a:buClr>
              <a:defRPr sz="2000"/>
            </a:lvl2pPr>
            <a:lvl3pPr>
              <a:spcBef>
                <a:spcPts val="2400"/>
              </a:spcBef>
              <a:buClr>
                <a:schemeClr val="accent5"/>
              </a:buClr>
              <a:defRPr sz="1800"/>
            </a:lvl3pPr>
            <a:lvl4pPr>
              <a:spcBef>
                <a:spcPts val="2400"/>
              </a:spcBef>
              <a:buClr>
                <a:schemeClr val="accent5"/>
              </a:buClr>
              <a:defRPr sz="1600"/>
            </a:lvl4pPr>
            <a:lvl5pPr>
              <a:spcBef>
                <a:spcPts val="2400"/>
              </a:spcBef>
              <a:buClr>
                <a:schemeClr val="accent5"/>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190373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6025957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306706442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187223157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5420565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Date Placeholder 1"/>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007312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3859305" y="6423585"/>
            <a:ext cx="3316941" cy="365125"/>
          </a:xfrm>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336426797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a:solidFill>
                  <a:srgbClr val="8E0000">
                    <a:lumMod val="60000"/>
                    <a:lumOff val="40000"/>
                  </a:srgbClr>
                </a:solidFill>
              </a:rPr>
              <a:t>+ </a:t>
            </a:r>
          </a:p>
        </p:txBody>
      </p:sp>
    </p:spTree>
    <p:extLst>
      <p:ext uri="{BB962C8B-B14F-4D97-AF65-F5344CB8AC3E}">
        <p14:creationId xmlns:p14="http://schemas.microsoft.com/office/powerpoint/2010/main" val="234329141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8" name="Rectangle 7"/>
          <p:cNvSpPr/>
          <p:nvPr/>
        </p:nvSpPr>
        <p:spPr>
          <a:xfrm>
            <a:off x="6802438" y="228600"/>
            <a:ext cx="2057400" cy="203911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54676098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solidFill>
                  <a:srgbClr val="FFFFFF"/>
                </a:solidFill>
              </a:rPr>
              <a:pPr/>
              <a:t>2/28/2017</a:t>
            </a:fld>
            <a:endParaRPr lang="en-US">
              <a:solidFill>
                <a:srgbClr val="FFFFFF"/>
              </a:solidFill>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8E0000">
                    <a:lumMod val="60000"/>
                    <a:lumOff val="40000"/>
                  </a:srgb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404867431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solidFill>
                  <a:srgbClr val="FFFFFF"/>
                </a:solidFill>
              </a:rPr>
              <a:pPr/>
              <a:t>2/28/2017</a:t>
            </a:fld>
            <a:endParaRPr lang="en-US">
              <a:solidFill>
                <a:srgbClr val="FFFFFF"/>
              </a:solidFill>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8E0000">
                    <a:lumMod val="60000"/>
                    <a:lumOff val="40000"/>
                  </a:srgb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384801855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a:solidFill>
                  <a:srgbClr val="8E0000">
                    <a:lumMod val="60000"/>
                    <a:lumOff val="40000"/>
                  </a:srgb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563776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 Divider Slide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accent1"/>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4" y="5524708"/>
            <a:ext cx="1972016" cy="1393527"/>
          </a:xfrm>
          <a:prstGeom prst="rect">
            <a:avLst/>
          </a:prstGeom>
        </p:spPr>
      </p:pic>
    </p:spTree>
    <p:extLst>
      <p:ext uri="{BB962C8B-B14F-4D97-AF65-F5344CB8AC3E}">
        <p14:creationId xmlns:p14="http://schemas.microsoft.com/office/powerpoint/2010/main" val="83412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2506277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Tree>
    <p:extLst>
      <p:ext uri="{BB962C8B-B14F-4D97-AF65-F5344CB8AC3E}">
        <p14:creationId xmlns:p14="http://schemas.microsoft.com/office/powerpoint/2010/main" val="310864268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Tree>
    <p:extLst>
      <p:ext uri="{BB962C8B-B14F-4D97-AF65-F5344CB8AC3E}">
        <p14:creationId xmlns:p14="http://schemas.microsoft.com/office/powerpoint/2010/main" val="2536392557"/>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userDrawn="1"/>
        </p:nvSpPr>
        <p:spPr>
          <a:xfrm>
            <a:off x="8210550" y="282574"/>
            <a:ext cx="642097" cy="1600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145595127"/>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74513836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8" name="Rectangle 7"/>
          <p:cNvSpPr/>
          <p:nvPr userDrawn="1"/>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userDrawn="1"/>
        </p:nvSpPr>
        <p:spPr>
          <a:xfrm>
            <a:off x="462438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02629292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1_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6826714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solidFill>
                  <a:srgbClr val="FFFFFF"/>
                </a:solidFill>
              </a:rPr>
              <a:pPr/>
              <a:t>2/28/2017</a:t>
            </a:fld>
            <a:endParaRPr lang="en-US">
              <a:solidFill>
                <a:srgbClr val="FFFFFF"/>
              </a:solidFill>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solidFill>
                <a:srgbClr val="FFFFFF"/>
              </a:solidFill>
            </a:endParaRPr>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rgbClr val="8E0000">
                    <a:lumMod val="60000"/>
                    <a:lumOff val="40000"/>
                  </a:srgb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183967690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7230514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37482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Divider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accent3"/>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4" y="5524708"/>
            <a:ext cx="1972016" cy="1393527"/>
          </a:xfrm>
          <a:prstGeom prst="rect">
            <a:avLst/>
          </a:prstGeom>
        </p:spPr>
      </p:pic>
    </p:spTree>
    <p:extLst>
      <p:ext uri="{BB962C8B-B14F-4D97-AF65-F5344CB8AC3E}">
        <p14:creationId xmlns:p14="http://schemas.microsoft.com/office/powerpoint/2010/main" val="2841497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0402016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24158757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362998862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3107430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Date Placeholder 1"/>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6229081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3859305" y="6423585"/>
            <a:ext cx="3316941" cy="365125"/>
          </a:xfrm>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60008722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a:solidFill>
                  <a:srgbClr val="8E0000">
                    <a:lumMod val="60000"/>
                    <a:lumOff val="40000"/>
                  </a:srgbClr>
                </a:solidFill>
              </a:rPr>
              <a:t>+ </a:t>
            </a:r>
          </a:p>
        </p:txBody>
      </p:sp>
    </p:spTree>
    <p:extLst>
      <p:ext uri="{BB962C8B-B14F-4D97-AF65-F5344CB8AC3E}">
        <p14:creationId xmlns:p14="http://schemas.microsoft.com/office/powerpoint/2010/main" val="97190680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8" name="Rectangle 7"/>
          <p:cNvSpPr/>
          <p:nvPr/>
        </p:nvSpPr>
        <p:spPr>
          <a:xfrm>
            <a:off x="6802438" y="228600"/>
            <a:ext cx="2057400" cy="203911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175075174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solidFill>
                  <a:srgbClr val="FFFFFF"/>
                </a:solidFill>
              </a:rPr>
              <a:pPr/>
              <a:t>2/28/2017</a:t>
            </a:fld>
            <a:endParaRPr lang="en-US">
              <a:solidFill>
                <a:srgbClr val="FFFFFF"/>
              </a:solidFill>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8E0000">
                    <a:lumMod val="60000"/>
                    <a:lumOff val="40000"/>
                  </a:srgb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373589467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solidFill>
                  <a:srgbClr val="FFFFFF"/>
                </a:solidFill>
              </a:rPr>
              <a:pPr/>
              <a:t>2/28/2017</a:t>
            </a:fld>
            <a:endParaRPr lang="en-US">
              <a:solidFill>
                <a:srgbClr val="FFFFFF"/>
              </a:solidFill>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8E0000">
                    <a:lumMod val="60000"/>
                    <a:lumOff val="40000"/>
                  </a:srgb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080786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Divider Slide 3">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259236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a:solidFill>
                  <a:srgbClr val="8E0000">
                    <a:lumMod val="60000"/>
                    <a:lumOff val="40000"/>
                  </a:srgb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156499116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3404999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Tree>
    <p:extLst>
      <p:ext uri="{BB962C8B-B14F-4D97-AF65-F5344CB8AC3E}">
        <p14:creationId xmlns:p14="http://schemas.microsoft.com/office/powerpoint/2010/main" val="291872280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Tree>
    <p:extLst>
      <p:ext uri="{BB962C8B-B14F-4D97-AF65-F5344CB8AC3E}">
        <p14:creationId xmlns:p14="http://schemas.microsoft.com/office/powerpoint/2010/main" val="4041757251"/>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userDrawn="1"/>
        </p:nvSpPr>
        <p:spPr>
          <a:xfrm>
            <a:off x="8210550" y="282574"/>
            <a:ext cx="642097" cy="1600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42505493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16879282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8" name="Rectangle 7"/>
          <p:cNvSpPr/>
          <p:nvPr userDrawn="1"/>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userDrawn="1"/>
        </p:nvSpPr>
        <p:spPr>
          <a:xfrm>
            <a:off x="462438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12957603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1_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2122877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solidFill>
                  <a:srgbClr val="FFFFFF"/>
                </a:solidFill>
              </a:rPr>
              <a:pPr/>
              <a:t>2/28/2017</a:t>
            </a:fld>
            <a:endParaRPr lang="en-US">
              <a:solidFill>
                <a:srgbClr val="FFFFFF"/>
              </a:solidFill>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solidFill>
                <a:srgbClr val="FFFFFF"/>
              </a:solidFill>
            </a:endParaRPr>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rgbClr val="8E0000">
                    <a:lumMod val="60000"/>
                    <a:lumOff val="40000"/>
                  </a:srgb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220067867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06049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Divider Slide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174" y="1254447"/>
            <a:ext cx="8551163" cy="3890641"/>
          </a:xfrm>
        </p:spPr>
        <p:txBody>
          <a:bodyPr anchor="t" anchorCtr="0">
            <a:noAutofit/>
          </a:bodyPr>
          <a:lstStyle>
            <a:lvl1pPr algn="l">
              <a:lnSpc>
                <a:spcPct val="100000"/>
              </a:lnSpc>
              <a:defRPr sz="6000">
                <a:solidFill>
                  <a:schemeClr val="accent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2714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17482972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806785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396639025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192703987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5901923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Date Placeholder 1"/>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198323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3859305" y="6423585"/>
            <a:ext cx="3316941" cy="365125"/>
          </a:xfrm>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294994903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a:solidFill>
                  <a:srgbClr val="8E0000">
                    <a:lumMod val="60000"/>
                    <a:lumOff val="40000"/>
                  </a:srgbClr>
                </a:solidFill>
              </a:rPr>
              <a:t>+ </a:t>
            </a:r>
          </a:p>
        </p:txBody>
      </p:sp>
    </p:spTree>
    <p:extLst>
      <p:ext uri="{BB962C8B-B14F-4D97-AF65-F5344CB8AC3E}">
        <p14:creationId xmlns:p14="http://schemas.microsoft.com/office/powerpoint/2010/main" val="50414821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8" name="Rectangle 7"/>
          <p:cNvSpPr/>
          <p:nvPr/>
        </p:nvSpPr>
        <p:spPr>
          <a:xfrm>
            <a:off x="6802438" y="228600"/>
            <a:ext cx="2057400" cy="203911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141333999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solidFill>
                  <a:srgbClr val="FFFFFF"/>
                </a:solidFill>
              </a:rPr>
              <a:pPr/>
              <a:t>2/28/2017</a:t>
            </a:fld>
            <a:endParaRPr lang="en-US">
              <a:solidFill>
                <a:srgbClr val="FFFFFF"/>
              </a:solidFill>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8E0000">
                    <a:lumMod val="60000"/>
                    <a:lumOff val="40000"/>
                  </a:srgb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67248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 Divider Slid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59663" y="1423988"/>
            <a:ext cx="4763356" cy="3489206"/>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8973" y="5520173"/>
            <a:ext cx="1975310" cy="1395854"/>
          </a:xfrm>
          <a:prstGeom prst="rect">
            <a:avLst/>
          </a:prstGeom>
        </p:spPr>
      </p:pic>
      <p:sp>
        <p:nvSpPr>
          <p:cNvPr id="2" name="Title 1"/>
          <p:cNvSpPr>
            <a:spLocks noGrp="1"/>
          </p:cNvSpPr>
          <p:nvPr>
            <p:ph type="ctrTitle"/>
          </p:nvPr>
        </p:nvSpPr>
        <p:spPr>
          <a:xfrm>
            <a:off x="3260273" y="1757384"/>
            <a:ext cx="4538006" cy="1470025"/>
          </a:xfrm>
        </p:spPr>
        <p:txBody>
          <a:bodyPr anchor="t" anchorCtr="0">
            <a:noAutofit/>
          </a:bodyPr>
          <a:lstStyle>
            <a:lvl1pPr>
              <a:lnSpc>
                <a:spcPct val="100000"/>
              </a:lnSpc>
              <a:defRPr sz="4800">
                <a:solidFill>
                  <a:schemeClr val="accent6"/>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260273" y="3339950"/>
            <a:ext cx="4538006" cy="1137159"/>
          </a:xfrm>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3225610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solidFill>
                  <a:srgbClr val="FFFFFF"/>
                </a:solidFill>
              </a:rPr>
              <a:pPr/>
              <a:t>2/28/2017</a:t>
            </a:fld>
            <a:endParaRPr lang="en-US">
              <a:solidFill>
                <a:srgbClr val="FFFFFF"/>
              </a:solidFill>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8E0000">
                    <a:lumMod val="60000"/>
                    <a:lumOff val="40000"/>
                  </a:srgb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105912066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a:solidFill>
                  <a:srgbClr val="8E0000">
                    <a:lumMod val="60000"/>
                    <a:lumOff val="40000"/>
                  </a:srgb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167381944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5330533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Tree>
    <p:extLst>
      <p:ext uri="{BB962C8B-B14F-4D97-AF65-F5344CB8AC3E}">
        <p14:creationId xmlns:p14="http://schemas.microsoft.com/office/powerpoint/2010/main" val="298803719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19780143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6531057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9317861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9100" y="19050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050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7986779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0618009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44013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Divider/ Caption Slide 1">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5620236" cy="5145206"/>
          </a:xfrm>
          <a:prstGeom prst="rect">
            <a:avLst/>
          </a:prstGeom>
        </p:spPr>
      </p:pic>
      <p:sp>
        <p:nvSpPr>
          <p:cNvPr id="2" name="Title 1"/>
          <p:cNvSpPr>
            <a:spLocks noGrp="1"/>
          </p:cNvSpPr>
          <p:nvPr>
            <p:ph type="ctrTitle"/>
          </p:nvPr>
        </p:nvSpPr>
        <p:spPr>
          <a:xfrm>
            <a:off x="244553" y="1244491"/>
            <a:ext cx="5375197" cy="3866964"/>
          </a:xfrm>
        </p:spPr>
        <p:txBody>
          <a:bodyPr anchor="t" anchorCtr="0">
            <a:noAutofit/>
          </a:bodyPr>
          <a:lstStyle>
            <a:lvl1pPr>
              <a:lnSpc>
                <a:spcPct val="100000"/>
              </a:lnSpc>
              <a:defRPr sz="4800">
                <a:solidFill>
                  <a:schemeClr val="accent4"/>
                </a:solidFill>
              </a:defRPr>
            </a:lvl1pPr>
          </a:lstStyle>
          <a:p>
            <a:r>
              <a:rPr lang="en-US" dirty="0" smtClean="0"/>
              <a:t>Click to edit Master title style</a:t>
            </a:r>
            <a:endParaRPr lang="en-GB"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13912" y="3018867"/>
            <a:ext cx="3124874" cy="3874757"/>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3757767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6270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453917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854879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5741692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838200"/>
            <a:ext cx="2085975" cy="5029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19100" y="838200"/>
            <a:ext cx="6105525"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63564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Divider/ Caption Slide 2">
    <p:bg>
      <p:bgPr>
        <a:solidFill>
          <a:schemeClr val="bg1"/>
        </a:solidFill>
        <a:effectLst/>
      </p:bgPr>
    </p:bg>
    <p:spTree>
      <p:nvGrpSpPr>
        <p:cNvPr id="1" name=""/>
        <p:cNvGrpSpPr/>
        <p:nvPr/>
      </p:nvGrpSpPr>
      <p:grpSpPr>
        <a:xfrm>
          <a:off x="0" y="0"/>
          <a:ext cx="0" cy="0"/>
          <a:chOff x="0" y="0"/>
          <a:chExt cx="0" cy="0"/>
        </a:xfrm>
      </p:grpSpPr>
      <p:sp>
        <p:nvSpPr>
          <p:cNvPr id="7" name="AutoShape 4"/>
          <p:cNvSpPr>
            <a:spLocks noChangeAspect="1" noChangeArrowheads="1" noTextEdit="1"/>
          </p:cNvSpPr>
          <p:nvPr userDrawn="1"/>
        </p:nvSpPr>
        <p:spPr bwMode="auto">
          <a:xfrm>
            <a:off x="-2046" y="-990600"/>
            <a:ext cx="6029325"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69275" y="1483519"/>
            <a:ext cx="4495800" cy="5268514"/>
          </a:xfrm>
          <a:prstGeom prst="rect">
            <a:avLst/>
          </a:prstGeom>
        </p:spPr>
      </p:pic>
      <p:grpSp>
        <p:nvGrpSpPr>
          <p:cNvPr id="19" name="Group 13"/>
          <p:cNvGrpSpPr>
            <a:grpSpLocks noChangeAspect="1"/>
          </p:cNvGrpSpPr>
          <p:nvPr userDrawn="1"/>
        </p:nvGrpSpPr>
        <p:grpSpPr bwMode="auto">
          <a:xfrm>
            <a:off x="0" y="0"/>
            <a:ext cx="5619750" cy="5145088"/>
            <a:chOff x="0" y="0"/>
            <a:chExt cx="3540" cy="3241"/>
          </a:xfrm>
        </p:grpSpPr>
        <p:sp>
          <p:nvSpPr>
            <p:cNvPr id="22" name="AutoShape 12"/>
            <p:cNvSpPr>
              <a:spLocks noChangeAspect="1" noChangeArrowheads="1" noTextEdit="1"/>
            </p:cNvSpPr>
            <p:nvPr userDrawn="1"/>
          </p:nvSpPr>
          <p:spPr bwMode="auto">
            <a:xfrm>
              <a:off x="0" y="0"/>
              <a:ext cx="3540" cy="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Freeform 14"/>
            <p:cNvSpPr>
              <a:spLocks/>
            </p:cNvSpPr>
            <p:nvPr userDrawn="1"/>
          </p:nvSpPr>
          <p:spPr bwMode="auto">
            <a:xfrm>
              <a:off x="0" y="-1"/>
              <a:ext cx="3541" cy="3243"/>
            </a:xfrm>
            <a:custGeom>
              <a:avLst/>
              <a:gdLst>
                <a:gd name="T0" fmla="*/ 2944 w 2944"/>
                <a:gd name="T1" fmla="*/ 910 h 2696"/>
                <a:gd name="T2" fmla="*/ 1158 w 2944"/>
                <a:gd name="T3" fmla="*/ 2696 h 2696"/>
                <a:gd name="T4" fmla="*/ 0 w 2944"/>
                <a:gd name="T5" fmla="*/ 2270 h 2696"/>
                <a:gd name="T6" fmla="*/ 0 w 2944"/>
                <a:gd name="T7" fmla="*/ 0 h 2696"/>
                <a:gd name="T8" fmla="*/ 2695 w 2944"/>
                <a:gd name="T9" fmla="*/ 0 h 2696"/>
                <a:gd name="T10" fmla="*/ 2944 w 2944"/>
                <a:gd name="T11" fmla="*/ 910 h 2696"/>
              </a:gdLst>
              <a:ahLst/>
              <a:cxnLst>
                <a:cxn ang="0">
                  <a:pos x="T0" y="T1"/>
                </a:cxn>
                <a:cxn ang="0">
                  <a:pos x="T2" y="T3"/>
                </a:cxn>
                <a:cxn ang="0">
                  <a:pos x="T4" y="T5"/>
                </a:cxn>
                <a:cxn ang="0">
                  <a:pos x="T6" y="T7"/>
                </a:cxn>
                <a:cxn ang="0">
                  <a:pos x="T8" y="T9"/>
                </a:cxn>
                <a:cxn ang="0">
                  <a:pos x="T10" y="T11"/>
                </a:cxn>
              </a:cxnLst>
              <a:rect l="0" t="0" r="r" b="b"/>
              <a:pathLst>
                <a:path w="2944" h="2696">
                  <a:moveTo>
                    <a:pt x="2944" y="910"/>
                  </a:moveTo>
                  <a:cubicBezTo>
                    <a:pt x="2944" y="1896"/>
                    <a:pt x="2144" y="2696"/>
                    <a:pt x="1158" y="2696"/>
                  </a:cubicBezTo>
                  <a:cubicBezTo>
                    <a:pt x="716" y="2696"/>
                    <a:pt x="312" y="2536"/>
                    <a:pt x="0" y="2270"/>
                  </a:cubicBezTo>
                  <a:cubicBezTo>
                    <a:pt x="0" y="0"/>
                    <a:pt x="0" y="0"/>
                    <a:pt x="0" y="0"/>
                  </a:cubicBezTo>
                  <a:cubicBezTo>
                    <a:pt x="2695" y="0"/>
                    <a:pt x="2695" y="0"/>
                    <a:pt x="2695" y="0"/>
                  </a:cubicBezTo>
                  <a:cubicBezTo>
                    <a:pt x="2853" y="267"/>
                    <a:pt x="2944" y="578"/>
                    <a:pt x="2944" y="91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 name="Title 1"/>
          <p:cNvSpPr>
            <a:spLocks noGrp="1"/>
          </p:cNvSpPr>
          <p:nvPr>
            <p:ph type="ctrTitle"/>
          </p:nvPr>
        </p:nvSpPr>
        <p:spPr>
          <a:xfrm>
            <a:off x="244553" y="1244491"/>
            <a:ext cx="5375197" cy="3866964"/>
          </a:xfrm>
        </p:spPr>
        <p:txBody>
          <a:bodyPr anchor="t" anchorCtr="0">
            <a:noAutofit/>
          </a:bodyPr>
          <a:lstStyle>
            <a:lvl1pPr>
              <a:lnSpc>
                <a:spcPct val="100000"/>
              </a:lnSpc>
              <a:defRPr sz="4800">
                <a:solidFill>
                  <a:schemeClr val="accent6"/>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13" name="AutoShape 8"/>
          <p:cNvSpPr>
            <a:spLocks noChangeAspect="1" noChangeArrowheads="1" noTextEdit="1"/>
          </p:cNvSpPr>
          <p:nvPr userDrawn="1"/>
        </p:nvSpPr>
        <p:spPr bwMode="auto">
          <a:xfrm>
            <a:off x="-7105650" y="0"/>
            <a:ext cx="59848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Tree>
    <p:extLst>
      <p:ext uri="{BB962C8B-B14F-4D97-AF65-F5344CB8AC3E}">
        <p14:creationId xmlns:p14="http://schemas.microsoft.com/office/powerpoint/2010/main" val="1492174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Divider/ Caption Slide 3">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4405" y="938150"/>
            <a:ext cx="4295179" cy="5919849"/>
          </a:xfrm>
          <a:prstGeom prst="rect">
            <a:avLst/>
          </a:prstGeom>
        </p:spPr>
      </p:pic>
      <p:sp>
        <p:nvSpPr>
          <p:cNvPr id="12" name="Oval 11"/>
          <p:cNvSpPr/>
          <p:nvPr userDrawn="1"/>
        </p:nvSpPr>
        <p:spPr>
          <a:xfrm>
            <a:off x="1135202" y="610889"/>
            <a:ext cx="4909284" cy="49092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2" name="Title 1"/>
          <p:cNvSpPr>
            <a:spLocks noGrp="1"/>
          </p:cNvSpPr>
          <p:nvPr>
            <p:ph type="ctrTitle"/>
          </p:nvPr>
        </p:nvSpPr>
        <p:spPr>
          <a:xfrm>
            <a:off x="1503363" y="1653209"/>
            <a:ext cx="4125541" cy="3026741"/>
          </a:xfrm>
        </p:spPr>
        <p:txBody>
          <a:bodyPr anchor="t" anchorCtr="0">
            <a:noAutofit/>
          </a:bodyPr>
          <a:lstStyle>
            <a:lvl1pPr>
              <a:lnSpc>
                <a:spcPct val="100000"/>
              </a:lnSpc>
              <a:defRPr sz="4400">
                <a:solidFill>
                  <a:schemeClr val="accent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663094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61" y="2457546"/>
            <a:ext cx="5182361" cy="4121562"/>
          </a:xfrm>
          <a:prstGeom prst="rect">
            <a:avLst/>
          </a:prstGeom>
        </p:spPr>
      </p:pic>
      <p:grpSp>
        <p:nvGrpSpPr>
          <p:cNvPr id="15" name="Group 14"/>
          <p:cNvGrpSpPr/>
          <p:nvPr userDrawn="1"/>
        </p:nvGrpSpPr>
        <p:grpSpPr>
          <a:xfrm>
            <a:off x="2961031" y="1272227"/>
            <a:ext cx="6206719" cy="4969823"/>
            <a:chOff x="2961031" y="1272227"/>
            <a:chExt cx="6206719" cy="4969823"/>
          </a:xfrm>
        </p:grpSpPr>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47924" y="1272227"/>
              <a:ext cx="4519826" cy="4969823"/>
            </a:xfrm>
            <a:prstGeom prst="rect">
              <a:avLst/>
            </a:prstGeom>
          </p:spPr>
        </p:pic>
        <p:sp>
          <p:nvSpPr>
            <p:cNvPr id="7" name="Oval 6"/>
            <p:cNvSpPr/>
            <p:nvPr userDrawn="1"/>
          </p:nvSpPr>
          <p:spPr>
            <a:xfrm>
              <a:off x="2961031" y="1272227"/>
              <a:ext cx="1615044" cy="1615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147248" y="2317252"/>
            <a:ext cx="1033153" cy="700644"/>
          </a:xfrm>
          <a:prstGeom prst="line">
            <a:avLst/>
          </a:prstGeom>
          <a:ln w="114300"/>
        </p:spPr>
        <p:style>
          <a:lnRef idx="1">
            <a:schemeClr val="accent3"/>
          </a:lnRef>
          <a:fillRef idx="0">
            <a:schemeClr val="accent3"/>
          </a:fillRef>
          <a:effectRef idx="0">
            <a:schemeClr val="accent3"/>
          </a:effectRef>
          <a:fontRef idx="minor">
            <a:schemeClr val="tx1"/>
          </a:fontRef>
        </p:style>
      </p:cxnSp>
      <p:sp>
        <p:nvSpPr>
          <p:cNvPr id="14" name="Text Placeholder 13"/>
          <p:cNvSpPr>
            <a:spLocks noGrp="1"/>
          </p:cNvSpPr>
          <p:nvPr>
            <p:ph type="body" sz="quarter" idx="14"/>
          </p:nvPr>
        </p:nvSpPr>
        <p:spPr>
          <a:xfrm>
            <a:off x="5180401" y="2645388"/>
            <a:ext cx="3625674" cy="3007268"/>
          </a:xfrm>
        </p:spPr>
        <p:txBody>
          <a:bodyPr>
            <a:normAutofit/>
          </a:bodyPr>
          <a:lstStyle>
            <a:lvl1pPr marL="0" indent="0">
              <a:lnSpc>
                <a:spcPct val="100000"/>
              </a:lnSpc>
              <a:spcBef>
                <a:spcPts val="2400"/>
              </a:spcBef>
              <a:buNone/>
              <a:defRPr lang="en-US" sz="4000" kern="1200" dirty="0" smtClean="0">
                <a:solidFill>
                  <a:schemeClr val="accent2"/>
                </a:solidFill>
                <a:latin typeface="+mj-lt"/>
                <a:ea typeface="+mj-ea"/>
                <a:cs typeface="+mj-cs"/>
              </a:defRPr>
            </a:lvl1pPr>
          </a:lstStyle>
          <a:p>
            <a:pPr lvl="0"/>
            <a:r>
              <a:rPr lang="en-US" dirty="0" smtClean="0"/>
              <a:t>Click to edit Master text styles</a:t>
            </a:r>
          </a:p>
        </p:txBody>
      </p:sp>
      <p:sp>
        <p:nvSpPr>
          <p:cNvPr id="11" name="Text Placeholder 10"/>
          <p:cNvSpPr>
            <a:spLocks noGrp="1"/>
          </p:cNvSpPr>
          <p:nvPr>
            <p:ph type="body" sz="quarter" idx="15"/>
          </p:nvPr>
        </p:nvSpPr>
        <p:spPr>
          <a:xfrm>
            <a:off x="2961031" y="1703480"/>
            <a:ext cx="1615044" cy="1065041"/>
          </a:xfrm>
        </p:spPr>
        <p:txBody>
          <a:bodyPr>
            <a:normAutofit/>
          </a:bodyPr>
          <a:lstStyle>
            <a:lvl1pPr marL="0" indent="0" algn="ctr">
              <a:lnSpc>
                <a:spcPct val="100000"/>
              </a:lnSpc>
              <a:buNone/>
              <a:defRPr lang="en-GB" sz="3600" kern="1200" dirty="0">
                <a:solidFill>
                  <a:schemeClr val="accent2"/>
                </a:solidFill>
                <a:latin typeface="+mj-lt"/>
                <a:ea typeface="+mn-ea"/>
                <a:cs typeface="+mn-cs"/>
              </a:defRPr>
            </a:lvl1pPr>
          </a:lstStyle>
          <a:p>
            <a:pPr lvl="0"/>
            <a:r>
              <a:rPr lang="en-US" dirty="0" smtClean="0"/>
              <a:t>Click</a:t>
            </a:r>
            <a:endParaRPr lang="en-GB" dirty="0"/>
          </a:p>
        </p:txBody>
      </p:sp>
    </p:spTree>
    <p:extLst>
      <p:ext uri="{BB962C8B-B14F-4D97-AF65-F5344CB8AC3E}">
        <p14:creationId xmlns:p14="http://schemas.microsoft.com/office/powerpoint/2010/main" val="2834506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Divider Slide 5">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59663" y="1423988"/>
            <a:ext cx="4763356" cy="3489206"/>
          </a:xfrm>
          <a:prstGeom prst="rect">
            <a:avLst/>
          </a:prstGeom>
        </p:spPr>
      </p:pic>
      <p:sp>
        <p:nvSpPr>
          <p:cNvPr id="8" name="Picture Placeholder 7"/>
          <p:cNvSpPr>
            <a:spLocks noGrp="1"/>
          </p:cNvSpPr>
          <p:nvPr>
            <p:ph type="pic" sz="quarter" idx="13"/>
          </p:nvPr>
        </p:nvSpPr>
        <p:spPr>
          <a:xfrm>
            <a:off x="0" y="0"/>
            <a:ext cx="9144000" cy="6858000"/>
          </a:xfrm>
        </p:spPr>
        <p:txBody>
          <a:bodyPr>
            <a:normAutofit/>
          </a:bodyPr>
          <a:lstStyle>
            <a:lvl1pPr marL="0" indent="0">
              <a:buNone/>
              <a:defRPr sz="1800"/>
            </a:lvl1pPr>
          </a:lstStyle>
          <a:p>
            <a:r>
              <a:rPr lang="en-GB" dirty="0" smtClean="0"/>
              <a:t>Click icon to add picture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9F3B9-8F16-46E3-8D91-B3701D07C131}" type="slidenum">
              <a:rPr lang="en-GB" smtClean="0"/>
              <a:t>‹#›</a:t>
            </a:fld>
            <a:endParaRPr lang="en-GB"/>
          </a:p>
        </p:txBody>
      </p:sp>
      <p:sp>
        <p:nvSpPr>
          <p:cNvPr id="2" name="Title 1"/>
          <p:cNvSpPr>
            <a:spLocks noGrp="1"/>
          </p:cNvSpPr>
          <p:nvPr>
            <p:ph type="ctrTitle"/>
          </p:nvPr>
        </p:nvSpPr>
        <p:spPr>
          <a:xfrm>
            <a:off x="3260273" y="1757384"/>
            <a:ext cx="4538006" cy="1470025"/>
          </a:xfrm>
        </p:spPr>
        <p:txBody>
          <a:bodyPr anchor="t" anchorCtr="0">
            <a:noAutofit/>
          </a:bodyPr>
          <a:lstStyle>
            <a:lvl1pPr>
              <a:lnSpc>
                <a:spcPct val="100000"/>
              </a:lnSpc>
              <a:defRPr sz="4800">
                <a:solidFill>
                  <a:schemeClr val="accent6"/>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260273" y="3339950"/>
            <a:ext cx="4538006" cy="1137159"/>
          </a:xfrm>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41934086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83660" y="4484535"/>
            <a:ext cx="2757890" cy="2381416"/>
          </a:xfrm>
          <a:prstGeom prst="rect">
            <a:avLst/>
          </a:prstGeom>
        </p:spPr>
      </p:pic>
      <p:pic>
        <p:nvPicPr>
          <p:cNvPr id="25" name="Picture 24"/>
          <p:cNvPicPr>
            <a:picLocks noChangeAspect="1"/>
          </p:cNvPicPr>
          <p:nvPr userDrawn="1"/>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458787" y="4485862"/>
            <a:ext cx="2156734" cy="2372138"/>
          </a:xfrm>
          <a:prstGeom prst="rect">
            <a:avLst/>
          </a:prstGeom>
        </p:spPr>
      </p:pic>
      <p:sp>
        <p:nvSpPr>
          <p:cNvPr id="7" name="Oval 6"/>
          <p:cNvSpPr/>
          <p:nvPr userDrawn="1"/>
        </p:nvSpPr>
        <p:spPr>
          <a:xfrm>
            <a:off x="346074" y="1972994"/>
            <a:ext cx="2527753" cy="25277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userDrawn="1"/>
        </p:nvSpPr>
        <p:spPr>
          <a:xfrm>
            <a:off x="3319236" y="1972994"/>
            <a:ext cx="2527753" cy="2527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Oval 17"/>
          <p:cNvSpPr/>
          <p:nvPr userDrawn="1"/>
        </p:nvSpPr>
        <p:spPr>
          <a:xfrm>
            <a:off x="6292397" y="1972994"/>
            <a:ext cx="2527753" cy="2527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userDrawn="1">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userDrawn="1">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userDrawn="1">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userDrawn="1">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userDrawn="1">
            <p:ph type="body" sz="quarter" idx="14"/>
          </p:nvPr>
        </p:nvSpPr>
        <p:spPr>
          <a:xfrm>
            <a:off x="513399" y="3072888"/>
            <a:ext cx="2348553" cy="930787"/>
          </a:xfrm>
        </p:spPr>
        <p:txBody>
          <a:bodyPr>
            <a:normAutofit/>
          </a:bodyPr>
          <a:lstStyle>
            <a:lvl1pPr marL="0" indent="0">
              <a:lnSpc>
                <a:spcPct val="100000"/>
              </a:lnSpc>
              <a:spcBef>
                <a:spcPts val="2400"/>
              </a:spcBef>
              <a:buNone/>
              <a:defRPr lang="en-US" sz="2000" kern="1200" dirty="0" smtClean="0">
                <a:solidFill>
                  <a:schemeClr val="bg1"/>
                </a:solidFill>
                <a:latin typeface="+mj-lt"/>
                <a:ea typeface="+mj-ea"/>
                <a:cs typeface="+mj-cs"/>
              </a:defRPr>
            </a:lvl1pPr>
          </a:lstStyle>
          <a:p>
            <a:pPr lvl="0"/>
            <a:r>
              <a:rPr lang="en-US" dirty="0" smtClean="0"/>
              <a:t>Click to edit Master text styles</a:t>
            </a:r>
          </a:p>
        </p:txBody>
      </p:sp>
      <p:sp>
        <p:nvSpPr>
          <p:cNvPr id="11" name="Text Placeholder 10"/>
          <p:cNvSpPr>
            <a:spLocks noGrp="1"/>
          </p:cNvSpPr>
          <p:nvPr userDrawn="1">
            <p:ph type="body" sz="quarter" idx="15"/>
          </p:nvPr>
        </p:nvSpPr>
        <p:spPr>
          <a:xfrm>
            <a:off x="540075" y="2516741"/>
            <a:ext cx="2274377" cy="733694"/>
          </a:xfrm>
        </p:spPr>
        <p:txBody>
          <a:bodyPr>
            <a:normAutofit/>
          </a:bodyPr>
          <a:lstStyle>
            <a:lvl1pPr marL="0" indent="0" algn="l">
              <a:lnSpc>
                <a:spcPct val="100000"/>
              </a:lnSpc>
              <a:buNone/>
              <a:defRPr lang="en-GB" sz="2800" kern="1200" dirty="0">
                <a:solidFill>
                  <a:schemeClr val="accent6"/>
                </a:solidFill>
                <a:latin typeface="+mj-lt"/>
                <a:ea typeface="+mn-ea"/>
                <a:cs typeface="+mn-cs"/>
              </a:defRPr>
            </a:lvl1pPr>
          </a:lstStyle>
          <a:p>
            <a:pPr lvl="0"/>
            <a:r>
              <a:rPr lang="en-US" dirty="0" smtClean="0"/>
              <a:t>Click</a:t>
            </a:r>
            <a:endParaRPr lang="en-GB" dirty="0"/>
          </a:p>
        </p:txBody>
      </p:sp>
      <p:sp>
        <p:nvSpPr>
          <p:cNvPr id="13" name="Text Placeholder 12"/>
          <p:cNvSpPr>
            <a:spLocks noGrp="1"/>
          </p:cNvSpPr>
          <p:nvPr>
            <p:ph type="body" sz="quarter" idx="16"/>
          </p:nvPr>
        </p:nvSpPr>
        <p:spPr>
          <a:xfrm>
            <a:off x="3443193" y="2517775"/>
            <a:ext cx="2351087" cy="719138"/>
          </a:xfrm>
        </p:spPr>
        <p:txBody>
          <a:bodyPr/>
          <a:lstStyle>
            <a:lvl1pPr marL="0" indent="0">
              <a:lnSpc>
                <a:spcPct val="100000"/>
              </a:lnSpc>
              <a:buNone/>
              <a:defRPr>
                <a:solidFill>
                  <a:schemeClr val="accent2"/>
                </a:solidFill>
                <a:latin typeface="+mj-lt"/>
              </a:defRPr>
            </a:lvl1pPr>
          </a:lstStyle>
          <a:p>
            <a:pPr lvl="0"/>
            <a:r>
              <a:rPr lang="en-US" dirty="0" smtClean="0"/>
              <a:t>Click</a:t>
            </a:r>
            <a:endParaRPr lang="en-GB" dirty="0"/>
          </a:p>
        </p:txBody>
      </p:sp>
      <p:sp>
        <p:nvSpPr>
          <p:cNvPr id="20" name="Text Placeholder 19"/>
          <p:cNvSpPr>
            <a:spLocks noGrp="1"/>
          </p:cNvSpPr>
          <p:nvPr>
            <p:ph type="body" sz="quarter" idx="17"/>
          </p:nvPr>
        </p:nvSpPr>
        <p:spPr>
          <a:xfrm>
            <a:off x="3437637" y="3074988"/>
            <a:ext cx="2362200" cy="928687"/>
          </a:xfrm>
        </p:spPr>
        <p:txBody>
          <a:bodyPr>
            <a:noAutofit/>
          </a:bodyPr>
          <a:lstStyle>
            <a:lvl1pPr marL="0" indent="0">
              <a:lnSpc>
                <a:spcPct val="100000"/>
              </a:lnSpc>
              <a:buNone/>
              <a:defRPr lang="en-US" sz="2000" kern="1200" dirty="0" smtClean="0">
                <a:solidFill>
                  <a:schemeClr val="bg1"/>
                </a:solidFill>
                <a:latin typeface="+mj-lt"/>
                <a:ea typeface="+mj-ea"/>
                <a:cs typeface="+mj-cs"/>
              </a:defRPr>
            </a:lvl1pPr>
            <a:lvl2pPr marL="457200" indent="0">
              <a:buNone/>
              <a:defRPr lang="en-US" sz="2000" kern="1200" dirty="0" smtClean="0">
                <a:solidFill>
                  <a:schemeClr val="bg1"/>
                </a:solidFill>
                <a:latin typeface="+mj-lt"/>
                <a:ea typeface="+mj-ea"/>
                <a:cs typeface="+mj-cs"/>
              </a:defRPr>
            </a:lvl2pPr>
            <a:lvl3pPr marL="914400" indent="0">
              <a:buNone/>
              <a:defRPr lang="en-US" sz="2000" kern="1200" dirty="0" smtClean="0">
                <a:solidFill>
                  <a:schemeClr val="bg1"/>
                </a:solidFill>
                <a:latin typeface="+mj-lt"/>
                <a:ea typeface="+mj-ea"/>
                <a:cs typeface="+mj-cs"/>
              </a:defRPr>
            </a:lvl3pPr>
            <a:lvl4pPr marL="1371600" indent="0">
              <a:buNone/>
              <a:defRPr lang="en-US" sz="2000" kern="1200" dirty="0" smtClean="0">
                <a:solidFill>
                  <a:schemeClr val="bg1"/>
                </a:solidFill>
                <a:latin typeface="+mj-lt"/>
                <a:ea typeface="+mj-ea"/>
                <a:cs typeface="+mj-cs"/>
              </a:defRPr>
            </a:lvl4pPr>
            <a:lvl5pPr marL="1828800" indent="0">
              <a:buNone/>
              <a:defRPr lang="en-GB" sz="2000" kern="1200" dirty="0" smtClean="0">
                <a:solidFill>
                  <a:schemeClr val="bg1"/>
                </a:solidFill>
                <a:latin typeface="+mj-lt"/>
                <a:ea typeface="+mj-ea"/>
                <a:cs typeface="+mj-cs"/>
              </a:defRPr>
            </a:lvl5pPr>
          </a:lstStyle>
          <a:p>
            <a:pPr lvl="0"/>
            <a:r>
              <a:rPr lang="en-US" dirty="0" smtClean="0"/>
              <a:t>Click to edit Master text styles</a:t>
            </a:r>
          </a:p>
        </p:txBody>
      </p:sp>
      <p:sp>
        <p:nvSpPr>
          <p:cNvPr id="22" name="Text Placeholder 21"/>
          <p:cNvSpPr>
            <a:spLocks noGrp="1"/>
          </p:cNvSpPr>
          <p:nvPr>
            <p:ph type="body" sz="quarter" idx="18"/>
          </p:nvPr>
        </p:nvSpPr>
        <p:spPr>
          <a:xfrm>
            <a:off x="6417375" y="2517775"/>
            <a:ext cx="2334739" cy="557213"/>
          </a:xfrm>
        </p:spPr>
        <p:txBody>
          <a:bodyPr>
            <a:noAutofit/>
          </a:bodyPr>
          <a:lstStyle>
            <a:lvl1pPr marL="0" indent="0">
              <a:lnSpc>
                <a:spcPct val="100000"/>
              </a:lnSpc>
              <a:buNone/>
              <a:defRPr lang="en-GB" sz="3200" kern="1200" dirty="0">
                <a:solidFill>
                  <a:schemeClr val="bg2"/>
                </a:solidFill>
                <a:latin typeface="+mj-lt"/>
                <a:ea typeface="+mn-ea"/>
                <a:cs typeface="+mn-cs"/>
              </a:defRPr>
            </a:lvl1pPr>
          </a:lstStyle>
          <a:p>
            <a:pPr lvl="0"/>
            <a:r>
              <a:rPr lang="en-US" dirty="0" smtClean="0"/>
              <a:t>Click</a:t>
            </a:r>
            <a:endParaRPr lang="en-GB" dirty="0"/>
          </a:p>
        </p:txBody>
      </p:sp>
      <p:sp>
        <p:nvSpPr>
          <p:cNvPr id="24" name="Text Placeholder 23"/>
          <p:cNvSpPr>
            <a:spLocks noGrp="1"/>
          </p:cNvSpPr>
          <p:nvPr>
            <p:ph type="body" sz="quarter" idx="19"/>
          </p:nvPr>
        </p:nvSpPr>
        <p:spPr>
          <a:xfrm>
            <a:off x="6416354" y="3063875"/>
            <a:ext cx="2351087" cy="939800"/>
          </a:xfrm>
        </p:spPr>
        <p:txBody>
          <a:bodyPr>
            <a:normAutofit/>
          </a:bodyPr>
          <a:lstStyle>
            <a:lvl1pPr marL="0" indent="0">
              <a:lnSpc>
                <a:spcPct val="100000"/>
              </a:lnSpc>
              <a:buNone/>
              <a:defRPr lang="en-GB" sz="2000" kern="1200" dirty="0" smtClean="0">
                <a:solidFill>
                  <a:schemeClr val="bg1"/>
                </a:solidFill>
                <a:latin typeface="+mj-lt"/>
                <a:ea typeface="+mj-ea"/>
                <a:cs typeface="+mj-cs"/>
              </a:defRPr>
            </a:lvl1pPr>
          </a:lstStyle>
          <a:p>
            <a:pPr lvl="0"/>
            <a:r>
              <a:rPr lang="en-US" dirty="0" smtClean="0"/>
              <a:t>Click to edit Master text styles</a:t>
            </a:r>
            <a:endParaRPr lang="en-GB" dirty="0"/>
          </a:p>
        </p:txBody>
      </p:sp>
      <p:pic>
        <p:nvPicPr>
          <p:cNvPr id="26" name="Picture 25"/>
          <p:cNvPicPr>
            <a:picLocks noChangeAspect="1"/>
          </p:cNvPicPr>
          <p:nvPr userDrawn="1"/>
        </p:nvPicPr>
        <p:blipFill rotWithShape="1">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flipH="1">
            <a:off x="5905515" y="4500747"/>
            <a:ext cx="3238483" cy="2357253"/>
          </a:xfrm>
          <a:prstGeom prst="rect">
            <a:avLst/>
          </a:prstGeom>
        </p:spPr>
      </p:pic>
    </p:spTree>
    <p:extLst>
      <p:ext uri="{BB962C8B-B14F-4D97-AF65-F5344CB8AC3E}">
        <p14:creationId xmlns:p14="http://schemas.microsoft.com/office/powerpoint/2010/main" val="2192411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9880"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7581" y="1688207"/>
            <a:ext cx="8589963" cy="4709418"/>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7677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ur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8902" y="3462274"/>
            <a:ext cx="2644852" cy="3128532"/>
          </a:xfrm>
          <a:prstGeom prst="rect">
            <a:avLst/>
          </a:prstGeom>
        </p:spPr>
      </p:pic>
      <p:sp>
        <p:nvSpPr>
          <p:cNvPr id="2" name="Title 1"/>
          <p:cNvSpPr>
            <a:spLocks noGrp="1"/>
          </p:cNvSpPr>
          <p:nvPr>
            <p:ph type="title"/>
          </p:nvPr>
        </p:nvSpPr>
        <p:spPr>
          <a:xfrm>
            <a:off x="247649" y="287338"/>
            <a:ext cx="8589963" cy="1143000"/>
          </a:xfrm>
        </p:spPr>
        <p:txBody>
          <a:bodyPr/>
          <a:lstStyle>
            <a:lvl1pPr algn="l">
              <a:defRPr>
                <a:solidFill>
                  <a:schemeClr val="accent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1688207"/>
            <a:ext cx="8589963" cy="1774067"/>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r="58619"/>
          <a:stretch/>
        </p:blipFill>
        <p:spPr>
          <a:xfrm>
            <a:off x="4687599" y="3703638"/>
            <a:ext cx="1068317" cy="2731096"/>
          </a:xfrm>
          <a:prstGeom prst="rect">
            <a:avLst/>
          </a:prstGeom>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l="64481" r="-5862"/>
          <a:stretch/>
        </p:blipFill>
        <p:spPr>
          <a:xfrm>
            <a:off x="7893747" y="3703638"/>
            <a:ext cx="1068317" cy="2731096"/>
          </a:xfrm>
          <a:prstGeom prst="rect">
            <a:avLst/>
          </a:prstGeom>
        </p:spPr>
      </p:pic>
    </p:spTree>
    <p:extLst>
      <p:ext uri="{BB962C8B-B14F-4D97-AF65-F5344CB8AC3E}">
        <p14:creationId xmlns:p14="http://schemas.microsoft.com/office/powerpoint/2010/main" val="23236986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Light Blu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10908" y="3042744"/>
            <a:ext cx="4833092" cy="3483093"/>
          </a:xfrm>
          <a:prstGeom prst="rect">
            <a:avLst/>
          </a:prstGeom>
        </p:spPr>
      </p:pic>
      <p:sp>
        <p:nvSpPr>
          <p:cNvPr id="2" name="Title 1"/>
          <p:cNvSpPr>
            <a:spLocks noGrp="1"/>
          </p:cNvSpPr>
          <p:nvPr>
            <p:ph type="title"/>
          </p:nvPr>
        </p:nvSpPr>
        <p:spPr>
          <a:xfrm>
            <a:off x="249060" y="287338"/>
            <a:ext cx="8589963" cy="1143000"/>
          </a:xfrm>
        </p:spPr>
        <p:txBody>
          <a:bodyPr/>
          <a:lstStyle>
            <a:lvl1pPr algn="l">
              <a:defRPr>
                <a:solidFill>
                  <a:schemeClr val="accent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30011" y="1688207"/>
            <a:ext cx="8566327" cy="4553843"/>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49928" y="2229431"/>
            <a:ext cx="2711669" cy="2862322"/>
          </a:xfrm>
          <a:prstGeom prst="rect">
            <a:avLst/>
          </a:prstGeom>
          <a:noFill/>
        </p:spPr>
        <p:txBody>
          <a:bodyPr wrap="square" rtlCol="0">
            <a:spAutoFit/>
          </a:bodyPr>
          <a:lstStyle/>
          <a:p>
            <a:r>
              <a:rPr lang="en-GB" sz="18000" dirty="0" smtClean="0">
                <a:solidFill>
                  <a:srgbClr val="26BCD7"/>
                </a:solidFill>
                <a:latin typeface="Georgia"/>
              </a:rPr>
              <a:t>!?</a:t>
            </a:r>
            <a:endParaRPr lang="en-GB" sz="18000" dirty="0">
              <a:solidFill>
                <a:srgbClr val="26BCD7"/>
              </a:solidFill>
              <a:latin typeface="Georgia"/>
            </a:endParaRPr>
          </a:p>
        </p:txBody>
      </p:sp>
    </p:spTree>
    <p:extLst>
      <p:ext uri="{BB962C8B-B14F-4D97-AF65-F5344CB8AC3E}">
        <p14:creationId xmlns:p14="http://schemas.microsoft.com/office/powerpoint/2010/main" val="4233907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i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91353" y="2483448"/>
            <a:ext cx="2975630" cy="4381384"/>
          </a:xfrm>
          <a:prstGeom prst="rect">
            <a:avLst/>
          </a:prstGeom>
        </p:spPr>
      </p:pic>
      <p:sp>
        <p:nvSpPr>
          <p:cNvPr id="2" name="Title 1"/>
          <p:cNvSpPr>
            <a:spLocks noGrp="1"/>
          </p:cNvSpPr>
          <p:nvPr>
            <p:ph type="title"/>
          </p:nvPr>
        </p:nvSpPr>
        <p:spPr>
          <a:xfrm>
            <a:off x="247649" y="287338"/>
            <a:ext cx="8589963" cy="1143000"/>
          </a:xfrm>
        </p:spPr>
        <p:txBody>
          <a:bodyPr/>
          <a:lstStyle>
            <a:lvl1pPr algn="l">
              <a:defRPr>
                <a:solidFill>
                  <a:schemeClr val="accent3"/>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1688207"/>
            <a:ext cx="8577475" cy="4553843"/>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49928" y="3411856"/>
            <a:ext cx="2711669" cy="2246769"/>
          </a:xfrm>
          <a:prstGeom prst="rect">
            <a:avLst/>
          </a:prstGeom>
          <a:noFill/>
        </p:spPr>
        <p:txBody>
          <a:bodyPr wrap="square" rtlCol="0">
            <a:spAutoFit/>
          </a:bodyPr>
          <a:lstStyle/>
          <a:p>
            <a:r>
              <a:rPr lang="en-GB" sz="14000" dirty="0" smtClean="0">
                <a:solidFill>
                  <a:srgbClr val="EC008C"/>
                </a:solidFill>
                <a:latin typeface="Georgia"/>
              </a:rPr>
              <a:t>{ }</a:t>
            </a:r>
            <a:endParaRPr lang="en-GB" sz="14000" dirty="0">
              <a:solidFill>
                <a:srgbClr val="EC008C"/>
              </a:solidFill>
              <a:latin typeface="Georgia"/>
            </a:endParaRPr>
          </a:p>
        </p:txBody>
      </p:sp>
    </p:spTree>
    <p:extLst>
      <p:ext uri="{BB962C8B-B14F-4D97-AF65-F5344CB8AC3E}">
        <p14:creationId xmlns:p14="http://schemas.microsoft.com/office/powerpoint/2010/main" val="1691141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Large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210" y="1702784"/>
            <a:ext cx="8460000" cy="1201016"/>
          </a:xfrm>
        </p:spPr>
        <p:txBody>
          <a:bodyPr>
            <a:noAutofit/>
          </a:bodyPr>
          <a:lstStyle>
            <a:lvl1pPr marL="0" indent="0" algn="l">
              <a:lnSpc>
                <a:spcPct val="100000"/>
              </a:lnSpc>
              <a:spcBef>
                <a:spcPts val="2400"/>
              </a:spcBef>
              <a:buNone/>
              <a:defRPr lang="en-US" sz="88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3125330"/>
            <a:ext cx="8460000" cy="1623342"/>
          </a:xfrm>
        </p:spPr>
        <p:txBody>
          <a:bodyPr>
            <a:normAutofit/>
          </a:bodyPr>
          <a:lstStyle>
            <a:lvl1pPr marL="0" indent="0">
              <a:lnSpc>
                <a:spcPct val="100000"/>
              </a:lnSpc>
              <a:spcBef>
                <a:spcPts val="2400"/>
              </a:spcBef>
              <a:buNone/>
              <a:defRPr sz="2600">
                <a:solidFill>
                  <a:schemeClr val="tx2"/>
                </a:solidFill>
                <a:latin typeface="+mn-lt"/>
              </a:defRPr>
            </a:lvl1pPr>
          </a:lstStyle>
          <a:p>
            <a:pPr lvl="0"/>
            <a:r>
              <a:rPr lang="en-US" dirty="0" smtClean="0"/>
              <a:t>Click to edit Master text styles</a:t>
            </a:r>
          </a:p>
        </p:txBody>
      </p:sp>
      <p:cxnSp>
        <p:nvCxnSpPr>
          <p:cNvPr id="13" name="Straight Connector 12"/>
          <p:cNvCxnSpPr/>
          <p:nvPr userDrawn="1"/>
        </p:nvCxnSpPr>
        <p:spPr>
          <a:xfrm>
            <a:off x="346075" y="177281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6075" y="465313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5318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Bullet Point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7649"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5"/>
              </a:buClr>
              <a:buFont typeface="Verdana" panose="020B0604030504040204" pitchFamily="34" charset="0"/>
              <a:buChar char="•"/>
              <a:defRPr sz="2200"/>
            </a:lvl1pPr>
            <a:lvl2pPr>
              <a:spcBef>
                <a:spcPts val="2400"/>
              </a:spcBef>
              <a:buClr>
                <a:schemeClr val="accent5"/>
              </a:buClr>
              <a:defRPr sz="2000"/>
            </a:lvl2pPr>
            <a:lvl3pPr>
              <a:spcBef>
                <a:spcPts val="2400"/>
              </a:spcBef>
              <a:buClr>
                <a:schemeClr val="accent5"/>
              </a:buClr>
              <a:defRPr sz="1800"/>
            </a:lvl3pPr>
            <a:lvl4pPr>
              <a:spcBef>
                <a:spcPts val="2400"/>
              </a:spcBef>
              <a:buClr>
                <a:schemeClr val="accent5"/>
              </a:buClr>
              <a:defRPr sz="1600"/>
            </a:lvl4pPr>
            <a:lvl5pPr>
              <a:spcBef>
                <a:spcPts val="2400"/>
              </a:spcBef>
              <a:buClr>
                <a:schemeClr val="accent5"/>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340945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Bullet Point Content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551" y="287338"/>
            <a:ext cx="8589963" cy="1143000"/>
          </a:xfrm>
        </p:spPr>
        <p:txBody>
          <a:bodyPr/>
          <a:lstStyle>
            <a:lvl1pPr algn="l">
              <a:defRPr>
                <a:solidFill>
                  <a:schemeClr val="accent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30694"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solidFill>
                  <a:schemeClr val="bg1"/>
                </a:solidFill>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1"/>
              </a:buClr>
              <a:buFont typeface="Verdana" panose="020B0604030504040204" pitchFamily="34" charset="0"/>
              <a:buChar char="•"/>
              <a:defRPr sz="2200">
                <a:solidFill>
                  <a:schemeClr val="bg1"/>
                </a:solidFill>
              </a:defRPr>
            </a:lvl1pPr>
            <a:lvl2pPr>
              <a:spcBef>
                <a:spcPts val="2400"/>
              </a:spcBef>
              <a:buClr>
                <a:schemeClr val="accent1"/>
              </a:buClr>
              <a:defRPr sz="2000">
                <a:solidFill>
                  <a:schemeClr val="bg1"/>
                </a:solidFill>
              </a:defRPr>
            </a:lvl2pPr>
            <a:lvl3pPr>
              <a:spcBef>
                <a:spcPts val="2400"/>
              </a:spcBef>
              <a:buClr>
                <a:schemeClr val="accent1"/>
              </a:buClr>
              <a:defRPr sz="1800">
                <a:solidFill>
                  <a:schemeClr val="bg1"/>
                </a:solidFill>
              </a:defRPr>
            </a:lvl3pPr>
            <a:lvl4pPr>
              <a:spcBef>
                <a:spcPts val="2400"/>
              </a:spcBef>
              <a:buClr>
                <a:schemeClr val="accent1"/>
              </a:buClr>
              <a:defRPr sz="1600">
                <a:solidFill>
                  <a:schemeClr val="bg1"/>
                </a:solidFill>
              </a:defRPr>
            </a:lvl4pPr>
            <a:lvl5pPr>
              <a:spcBef>
                <a:spcPts val="2400"/>
              </a:spcBef>
              <a:buClr>
                <a:schemeClr val="accent1"/>
              </a:buClr>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285801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ption Blue">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8738" y="1610433"/>
            <a:ext cx="6776900" cy="3525820"/>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4" y="1845999"/>
            <a:ext cx="6472053" cy="2685056"/>
          </a:xfrm>
        </p:spPr>
        <p:txBody>
          <a:bodyPr anchor="t" anchorCtr="0">
            <a:noAutofit/>
          </a:bodyPr>
          <a:lstStyle>
            <a:lvl1pPr algn="l">
              <a:lnSpc>
                <a:spcPct val="100000"/>
              </a:lnSpc>
              <a:defRPr sz="3600">
                <a:solidFill>
                  <a:schemeClr val="bg2"/>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1426954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ption Purpl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8738" y="1610433"/>
            <a:ext cx="6776900" cy="3525819"/>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4" y="1845999"/>
            <a:ext cx="6472053" cy="2685056"/>
          </a:xfrm>
        </p:spPr>
        <p:txBody>
          <a:bodyPr anchor="t" anchorCtr="0">
            <a:noAutofit/>
          </a:bodyPr>
          <a:lstStyle>
            <a:lvl1pPr algn="l">
              <a:lnSpc>
                <a:spcPct val="100000"/>
              </a:lnSpc>
              <a:defRPr sz="3600">
                <a:solidFill>
                  <a:schemeClr val="accent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6060458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Divider/ Caption Slide 1">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5624513" y="2633662"/>
            <a:ext cx="3519487" cy="4224337"/>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lang="en-GB" dirty="0" smtClean="0"/>
              <a:t>Click icon to add picture</a:t>
            </a:r>
          </a:p>
          <a:p>
            <a:endParaRPr lang="en-GB"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5620236" cy="5145206"/>
          </a:xfrm>
          <a:prstGeom prst="rect">
            <a:avLst/>
          </a:prstGeom>
        </p:spPr>
      </p:pic>
      <p:sp>
        <p:nvSpPr>
          <p:cNvPr id="2" name="Title 1"/>
          <p:cNvSpPr>
            <a:spLocks noGrp="1"/>
          </p:cNvSpPr>
          <p:nvPr>
            <p:ph type="ctrTitle"/>
          </p:nvPr>
        </p:nvSpPr>
        <p:spPr>
          <a:xfrm>
            <a:off x="244553" y="1244491"/>
            <a:ext cx="5375197" cy="3866964"/>
          </a:xfrm>
        </p:spPr>
        <p:txBody>
          <a:bodyPr anchor="t" anchorCtr="0">
            <a:noAutofit/>
          </a:bodyPr>
          <a:lstStyle>
            <a:lvl1pPr>
              <a:lnSpc>
                <a:spcPct val="100000"/>
              </a:lnSpc>
              <a:defRPr sz="4800">
                <a:solidFill>
                  <a:schemeClr val="accent4"/>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9F3B9-8F16-46E3-8D91-B3701D07C131}" type="slidenum">
              <a:rPr lang="en-GB" smtClean="0"/>
              <a:t>‹#›</a:t>
            </a:fld>
            <a:endParaRPr lang="en-GB"/>
          </a:p>
        </p:txBody>
      </p:sp>
    </p:spTree>
    <p:extLst>
      <p:ext uri="{BB962C8B-B14F-4D97-AF65-F5344CB8AC3E}">
        <p14:creationId xmlns:p14="http://schemas.microsoft.com/office/powerpoint/2010/main" val="3748370025"/>
      </p:ext>
    </p:extLst>
  </p:cSld>
  <p:clrMapOvr>
    <a:masterClrMapping/>
  </p:clrMapOvr>
  <p:extLst mod="1">
    <p:ext uri="{DCECCB84-F9BA-43D5-87BE-67443E8EF086}">
      <p15:sldGuideLst xmlns="" xmlns:p15="http://schemas.microsoft.com/office/powerpoint/2012/main">
        <p15:guide id="1" orient="horz" pos="1616" userDrawn="1">
          <p15:clr>
            <a:srgbClr val="FBAE40"/>
          </p15:clr>
        </p15:guide>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ption G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45927" y="4253636"/>
            <a:ext cx="3374223" cy="2604363"/>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1313388" y="1609771"/>
            <a:ext cx="5536374" cy="3519915"/>
          </a:xfrm>
          <a:prstGeom prst="rect">
            <a:avLst/>
          </a:prstGeom>
        </p:spPr>
      </p:pic>
      <p:sp>
        <p:nvSpPr>
          <p:cNvPr id="2" name="Title 1"/>
          <p:cNvSpPr>
            <a:spLocks noGrp="1"/>
          </p:cNvSpPr>
          <p:nvPr>
            <p:ph type="title"/>
          </p:nvPr>
        </p:nvSpPr>
        <p:spPr>
          <a:xfrm>
            <a:off x="258506"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1458538" y="1811039"/>
            <a:ext cx="5474349" cy="3018181"/>
          </a:xfrm>
        </p:spPr>
        <p:txBody>
          <a:bodyPr>
            <a:normAutofit/>
          </a:bodyPr>
          <a:lstStyle>
            <a:lvl1pPr marL="0" indent="0" algn="l">
              <a:lnSpc>
                <a:spcPct val="100000"/>
              </a:lnSpc>
              <a:spcBef>
                <a:spcPts val="2400"/>
              </a:spcBef>
              <a:buNone/>
              <a:defRPr lang="en-US" sz="3600" kern="1200" dirty="0" smtClean="0">
                <a:solidFill>
                  <a:schemeClr val="accent6"/>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9669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ption Purple and Pink">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83011" y="3498211"/>
            <a:ext cx="3260988" cy="3373436"/>
          </a:xfrm>
          <a:prstGeom prst="rect">
            <a:avLst/>
          </a:prstGeom>
        </p:spPr>
      </p:pic>
      <p:grpSp>
        <p:nvGrpSpPr>
          <p:cNvPr id="14" name="Group 4"/>
          <p:cNvGrpSpPr>
            <a:grpSpLocks noChangeAspect="1"/>
          </p:cNvGrpSpPr>
          <p:nvPr userDrawn="1"/>
        </p:nvGrpSpPr>
        <p:grpSpPr bwMode="auto">
          <a:xfrm flipH="1">
            <a:off x="782827" y="1609770"/>
            <a:ext cx="6600612" cy="3425825"/>
            <a:chOff x="837" y="1100"/>
            <a:chExt cx="4282" cy="2158"/>
          </a:xfrm>
        </p:grpSpPr>
        <p:sp>
          <p:nvSpPr>
            <p:cNvPr id="15" name="AutoShape 3"/>
            <p:cNvSpPr>
              <a:spLocks noChangeAspect="1" noChangeArrowheads="1" noTextEdit="1"/>
            </p:cNvSpPr>
            <p:nvPr userDrawn="1"/>
          </p:nvSpPr>
          <p:spPr bwMode="auto">
            <a:xfrm>
              <a:off x="837" y="1100"/>
              <a:ext cx="4282" cy="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Freeform 5"/>
            <p:cNvSpPr>
              <a:spLocks/>
            </p:cNvSpPr>
            <p:nvPr userDrawn="1"/>
          </p:nvSpPr>
          <p:spPr bwMode="auto">
            <a:xfrm>
              <a:off x="836" y="1100"/>
              <a:ext cx="4282" cy="2157"/>
            </a:xfrm>
            <a:custGeom>
              <a:avLst/>
              <a:gdLst>
                <a:gd name="T0" fmla="*/ 0 w 3735"/>
                <a:gd name="T1" fmla="*/ 2363 h 2363"/>
                <a:gd name="T2" fmla="*/ 0 w 3735"/>
                <a:gd name="T3" fmla="*/ 287 h 2363"/>
                <a:gd name="T4" fmla="*/ 288 w 3735"/>
                <a:gd name="T5" fmla="*/ 0 h 2363"/>
                <a:gd name="T6" fmla="*/ 3447 w 3735"/>
                <a:gd name="T7" fmla="*/ 0 h 2363"/>
                <a:gd name="T8" fmla="*/ 3735 w 3735"/>
                <a:gd name="T9" fmla="*/ 287 h 2363"/>
                <a:gd name="T10" fmla="*/ 3735 w 3735"/>
                <a:gd name="T11" fmla="*/ 1808 h 2363"/>
                <a:gd name="T12" fmla="*/ 3447 w 3735"/>
                <a:gd name="T13" fmla="*/ 2095 h 2363"/>
                <a:gd name="T14" fmla="*/ 288 w 3735"/>
                <a:gd name="T15" fmla="*/ 2095 h 2363"/>
                <a:gd name="T16" fmla="*/ 0 w 3735"/>
                <a:gd name="T17" fmla="*/ 2363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5" h="2363">
                  <a:moveTo>
                    <a:pt x="0" y="2363"/>
                  </a:moveTo>
                  <a:cubicBezTo>
                    <a:pt x="0" y="287"/>
                    <a:pt x="0" y="287"/>
                    <a:pt x="0" y="287"/>
                  </a:cubicBezTo>
                  <a:cubicBezTo>
                    <a:pt x="0" y="129"/>
                    <a:pt x="129" y="0"/>
                    <a:pt x="288" y="0"/>
                  </a:cubicBezTo>
                  <a:cubicBezTo>
                    <a:pt x="3447" y="0"/>
                    <a:pt x="3447" y="0"/>
                    <a:pt x="3447" y="0"/>
                  </a:cubicBezTo>
                  <a:cubicBezTo>
                    <a:pt x="3606" y="0"/>
                    <a:pt x="3735" y="129"/>
                    <a:pt x="3735" y="287"/>
                  </a:cubicBezTo>
                  <a:cubicBezTo>
                    <a:pt x="3735" y="1808"/>
                    <a:pt x="3735" y="1808"/>
                    <a:pt x="3735" y="1808"/>
                  </a:cubicBezTo>
                  <a:cubicBezTo>
                    <a:pt x="3735" y="1966"/>
                    <a:pt x="3606" y="2095"/>
                    <a:pt x="3447" y="2095"/>
                  </a:cubicBezTo>
                  <a:cubicBezTo>
                    <a:pt x="288" y="2095"/>
                    <a:pt x="288" y="2095"/>
                    <a:pt x="288" y="2095"/>
                  </a:cubicBezTo>
                  <a:lnTo>
                    <a:pt x="0" y="23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996286" y="1838335"/>
            <a:ext cx="6291617" cy="3018181"/>
          </a:xfrm>
        </p:spPr>
        <p:txBody>
          <a:bodyPr>
            <a:normAutofit/>
          </a:bodyPr>
          <a:lstStyle>
            <a:lvl1pPr marL="0" indent="0" algn="l">
              <a:lnSpc>
                <a:spcPct val="100000"/>
              </a:lnSpc>
              <a:spcBef>
                <a:spcPts val="2400"/>
              </a:spcBef>
              <a:buNone/>
              <a:defRPr lang="en-US" sz="36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8703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ption Blue Purple and Pink">
    <p:spTree>
      <p:nvGrpSpPr>
        <p:cNvPr id="1" name=""/>
        <p:cNvGrpSpPr/>
        <p:nvPr/>
      </p:nvGrpSpPr>
      <p:grpSpPr>
        <a:xfrm>
          <a:off x="0" y="0"/>
          <a:ext cx="0" cy="0"/>
          <a:chOff x="0" y="0"/>
          <a:chExt cx="0" cy="0"/>
        </a:xfrm>
      </p:grpSpPr>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59137" y="1460558"/>
            <a:ext cx="3799244" cy="3898054"/>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54860" y="1820389"/>
            <a:ext cx="3799244" cy="3898054"/>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50582" y="2180220"/>
            <a:ext cx="3799244" cy="3898054"/>
          </a:xfrm>
          <a:prstGeom prst="rect">
            <a:avLst/>
          </a:prstGeom>
        </p:spPr>
      </p:pic>
      <p:sp>
        <p:nvSpPr>
          <p:cNvPr id="3" name="Content Placeholder 2"/>
          <p:cNvSpPr>
            <a:spLocks noGrp="1"/>
          </p:cNvSpPr>
          <p:nvPr>
            <p:ph idx="1"/>
          </p:nvPr>
        </p:nvSpPr>
        <p:spPr>
          <a:xfrm>
            <a:off x="3248167" y="2361063"/>
            <a:ext cx="3493827" cy="3234519"/>
          </a:xfrm>
        </p:spPr>
        <p:txBody>
          <a:bodyPr>
            <a:normAutofit/>
          </a:bodyPr>
          <a:lstStyle>
            <a:lvl1pPr marL="0" indent="0" algn="l">
              <a:lnSpc>
                <a:spcPct val="100000"/>
              </a:lnSpc>
              <a:spcBef>
                <a:spcPts val="2400"/>
              </a:spcBef>
              <a:buNone/>
              <a:defRPr lang="en-US" sz="36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Tree>
    <p:extLst>
      <p:ext uri="{BB962C8B-B14F-4D97-AF65-F5344CB8AC3E}">
        <p14:creationId xmlns:p14="http://schemas.microsoft.com/office/powerpoint/2010/main" val="37618625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ouble Caption Blu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73065" y="4405745"/>
            <a:ext cx="2270935" cy="2448783"/>
          </a:xfrm>
          <a:prstGeom prst="rect">
            <a:avLst/>
          </a:prstGeom>
        </p:spPr>
      </p:pic>
      <p:pic>
        <p:nvPicPr>
          <p:cNvPr id="16" name="Picture 15"/>
          <p:cNvPicPr>
            <a:picLocks noChangeAspect="1"/>
          </p:cNvPicPr>
          <p:nvPr userDrawn="1"/>
        </p:nvPicPr>
        <p:blipFill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flipH="1">
            <a:off x="-2" y="4441372"/>
            <a:ext cx="2706805" cy="2430276"/>
          </a:xfrm>
          <a:prstGeom prst="rect">
            <a:avLst/>
          </a:prstGeom>
        </p:spPr>
      </p:pic>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1369440" y="1460558"/>
            <a:ext cx="6391723" cy="4025933"/>
            <a:chOff x="1192258" y="1460558"/>
            <a:chExt cx="6759978" cy="4257885"/>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92258" y="1460558"/>
              <a:ext cx="3799244" cy="3898054"/>
            </a:xfrm>
            <a:prstGeom prst="rect">
              <a:avLst/>
            </a:prstGeom>
          </p:spPr>
        </p:pic>
        <p:pic>
          <p:nvPicPr>
            <p:cNvPr id="11" name="Picture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flipH="1">
              <a:off x="4152992" y="1820389"/>
              <a:ext cx="3799244" cy="3898054"/>
            </a:xfrm>
            <a:prstGeom prst="rect">
              <a:avLst/>
            </a:prstGeom>
          </p:spPr>
        </p:pic>
      </p:grpSp>
      <p:sp>
        <p:nvSpPr>
          <p:cNvPr id="3" name="Content Placeholder 2"/>
          <p:cNvSpPr>
            <a:spLocks noGrp="1"/>
          </p:cNvSpPr>
          <p:nvPr>
            <p:ph idx="1"/>
          </p:nvPr>
        </p:nvSpPr>
        <p:spPr>
          <a:xfrm>
            <a:off x="1539049" y="1624071"/>
            <a:ext cx="2701087" cy="305587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14" name="Text Placeholder 13"/>
          <p:cNvSpPr>
            <a:spLocks noGrp="1"/>
          </p:cNvSpPr>
          <p:nvPr>
            <p:ph type="body" sz="quarter" idx="14"/>
          </p:nvPr>
        </p:nvSpPr>
        <p:spPr>
          <a:xfrm>
            <a:off x="4344893" y="1973764"/>
            <a:ext cx="3325149" cy="2839108"/>
          </a:xfrm>
        </p:spPr>
        <p:txBody>
          <a:bodyPr/>
          <a:lstStyle>
            <a:lvl1pPr marL="0" indent="0">
              <a:lnSpc>
                <a:spcPct val="100000"/>
              </a:lnSpc>
              <a:spcBef>
                <a:spcPts val="2400"/>
              </a:spcBef>
              <a:buNone/>
              <a:defRPr>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10809797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ouble Caption Purp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74728" y="4094187"/>
            <a:ext cx="4427984" cy="2782951"/>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479784" y="1468179"/>
            <a:ext cx="3661729" cy="3756963"/>
          </a:xfrm>
          <a:prstGeom prst="rect">
            <a:avLst/>
          </a:prstGeom>
        </p:spPr>
      </p:pic>
      <p:sp>
        <p:nvSpPr>
          <p:cNvPr id="3" name="Content Placeholder 2"/>
          <p:cNvSpPr>
            <a:spLocks noGrp="1"/>
          </p:cNvSpPr>
          <p:nvPr>
            <p:ph idx="1"/>
          </p:nvPr>
        </p:nvSpPr>
        <p:spPr>
          <a:xfrm>
            <a:off x="693957" y="1600321"/>
            <a:ext cx="3234789" cy="301211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62631" y="1468179"/>
            <a:ext cx="3661731" cy="3756963"/>
          </a:xfrm>
          <a:prstGeom prst="rect">
            <a:avLst/>
          </a:prstGeom>
        </p:spPr>
      </p:pic>
      <p:sp>
        <p:nvSpPr>
          <p:cNvPr id="14" name="Text Placeholder 13"/>
          <p:cNvSpPr>
            <a:spLocks noGrp="1"/>
          </p:cNvSpPr>
          <p:nvPr>
            <p:ph type="body" sz="quarter" idx="14"/>
          </p:nvPr>
        </p:nvSpPr>
        <p:spPr>
          <a:xfrm>
            <a:off x="5149601" y="1600321"/>
            <a:ext cx="3266854" cy="2998088"/>
          </a:xfrm>
        </p:spPr>
        <p:txBody>
          <a:bodyPr/>
          <a:lstStyle>
            <a:lvl1pPr marL="0" indent="0">
              <a:lnSpc>
                <a:spcPct val="100000"/>
              </a:lnSpc>
              <a:spcBef>
                <a:spcPts val="2400"/>
              </a:spcBef>
              <a:buNone/>
              <a:defRPr>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12077933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ption Slide 1">
    <p:bg>
      <p:bgPr>
        <a:solidFill>
          <a:schemeClr val="accent3"/>
        </a:solidFill>
        <a:effectLst/>
      </p:bgPr>
    </p:bg>
    <p:spTree>
      <p:nvGrpSpPr>
        <p:cNvPr id="1" name=""/>
        <p:cNvGrpSpPr/>
        <p:nvPr/>
      </p:nvGrpSpPr>
      <p:grpSpPr>
        <a:xfrm>
          <a:off x="0" y="0"/>
          <a:ext cx="0" cy="0"/>
          <a:chOff x="0" y="0"/>
          <a:chExt cx="0" cy="0"/>
        </a:xfrm>
      </p:grpSpPr>
      <p:sp>
        <p:nvSpPr>
          <p:cNvPr id="3" name="Oval 2"/>
          <p:cNvSpPr/>
          <p:nvPr userDrawn="1"/>
        </p:nvSpPr>
        <p:spPr>
          <a:xfrm>
            <a:off x="361950" y="1545300"/>
            <a:ext cx="3714833" cy="37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4568824" y="1815523"/>
            <a:ext cx="4149681" cy="3338079"/>
          </a:xfrm>
        </p:spPr>
        <p:txBody>
          <a:bodyPr>
            <a:normAutofit/>
          </a:bodyPr>
          <a:lstStyle>
            <a:lvl1pPr marL="0" indent="0">
              <a:lnSpc>
                <a:spcPct val="100000"/>
              </a:lnSpc>
              <a:spcBef>
                <a:spcPts val="2400"/>
              </a:spcBef>
              <a:buNone/>
              <a:defRPr lang="en-US" sz="4000" kern="1200" dirty="0" smtClean="0">
                <a:solidFill>
                  <a:schemeClr val="bg1"/>
                </a:solidFill>
                <a:latin typeface="+mj-lt"/>
                <a:ea typeface="+mj-ea"/>
                <a:cs typeface="+mj-cs"/>
              </a:defRPr>
            </a:lvl1pPr>
          </a:lstStyle>
          <a:p>
            <a:pPr lvl="0"/>
            <a:r>
              <a:rPr lang="en-US" dirty="0" smtClean="0"/>
              <a:t>Click to edit Master text styles</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84138" y="2124987"/>
            <a:ext cx="475165" cy="2543258"/>
          </a:xfrm>
          <a:prstGeom prst="rect">
            <a:avLst/>
          </a:prstGeom>
        </p:spPr>
      </p:pic>
    </p:spTree>
    <p:extLst>
      <p:ext uri="{BB962C8B-B14F-4D97-AF65-F5344CB8AC3E}">
        <p14:creationId xmlns:p14="http://schemas.microsoft.com/office/powerpoint/2010/main" val="17619843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hart Content 1">
    <p:spTree>
      <p:nvGrpSpPr>
        <p:cNvPr id="1" name=""/>
        <p:cNvGrpSpPr/>
        <p:nvPr/>
      </p:nvGrpSpPr>
      <p:grpSpPr>
        <a:xfrm>
          <a:off x="0" y="0"/>
          <a:ext cx="0" cy="0"/>
          <a:chOff x="0" y="0"/>
          <a:chExt cx="0" cy="0"/>
        </a:xfrm>
      </p:grpSpPr>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1281480"/>
            <a:ext cx="857673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smtClean="0"/>
              <a:t>Click to edit Master text styles</a:t>
            </a:r>
          </a:p>
        </p:txBody>
      </p:sp>
      <p:sp>
        <p:nvSpPr>
          <p:cNvPr id="9" name="Chart Placeholder 8"/>
          <p:cNvSpPr>
            <a:spLocks noGrp="1"/>
          </p:cNvSpPr>
          <p:nvPr>
            <p:ph type="chart" sz="quarter" idx="15"/>
          </p:nvPr>
        </p:nvSpPr>
        <p:spPr>
          <a:xfrm>
            <a:off x="1104495" y="2100334"/>
            <a:ext cx="6851882" cy="3708586"/>
          </a:xfrm>
        </p:spPr>
        <p:txBody>
          <a:bodyPr/>
          <a:lstStyle/>
          <a:p>
            <a:endParaRPr lang="en-GB"/>
          </a:p>
        </p:txBody>
      </p:sp>
    </p:spTree>
    <p:extLst>
      <p:ext uri="{BB962C8B-B14F-4D97-AF65-F5344CB8AC3E}">
        <p14:creationId xmlns:p14="http://schemas.microsoft.com/office/powerpoint/2010/main" val="17422333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hart Content 2">
    <p:spTree>
      <p:nvGrpSpPr>
        <p:cNvPr id="1" name=""/>
        <p:cNvGrpSpPr/>
        <p:nvPr/>
      </p:nvGrpSpPr>
      <p:grpSpPr>
        <a:xfrm>
          <a:off x="0" y="0"/>
          <a:ext cx="0" cy="0"/>
          <a:chOff x="0" y="0"/>
          <a:chExt cx="0" cy="0"/>
        </a:xfrm>
      </p:grpSpPr>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1281480"/>
            <a:ext cx="860048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smtClean="0"/>
              <a:t>Click to edit Master text styles</a:t>
            </a:r>
          </a:p>
        </p:txBody>
      </p:sp>
      <p:sp>
        <p:nvSpPr>
          <p:cNvPr id="9" name="Chart Placeholder 8"/>
          <p:cNvSpPr>
            <a:spLocks noGrp="1"/>
          </p:cNvSpPr>
          <p:nvPr>
            <p:ph type="chart" sz="quarter" idx="15"/>
          </p:nvPr>
        </p:nvSpPr>
        <p:spPr>
          <a:xfrm>
            <a:off x="237505" y="1802349"/>
            <a:ext cx="4797633" cy="4304556"/>
          </a:xfrm>
        </p:spPr>
        <p:txBody>
          <a:bodyPr/>
          <a:lstStyle/>
          <a:p>
            <a:endParaRPr lang="en-GB"/>
          </a:p>
        </p:txBody>
      </p:sp>
      <p:sp>
        <p:nvSpPr>
          <p:cNvPr id="11" name="Text Placeholder 10"/>
          <p:cNvSpPr>
            <a:spLocks noGrp="1"/>
          </p:cNvSpPr>
          <p:nvPr>
            <p:ph type="body" sz="quarter" idx="16"/>
          </p:nvPr>
        </p:nvSpPr>
        <p:spPr>
          <a:xfrm>
            <a:off x="5557652" y="2279650"/>
            <a:ext cx="3324411" cy="3076575"/>
          </a:xfrm>
        </p:spPr>
        <p:txBody>
          <a:bodyPr/>
          <a:lstStyle>
            <a:lvl1pPr marL="0" indent="0">
              <a:buFontTx/>
              <a:buNone/>
              <a:defRPr>
                <a:solidFill>
                  <a:schemeClr val="accent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1708456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and Image Slide1">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244491"/>
            <a:ext cx="4173068" cy="3866964"/>
          </a:xfrm>
        </p:spPr>
        <p:txBody>
          <a:bodyPr anchor="t" anchorCtr="0">
            <a:noAutofit/>
          </a:bodyPr>
          <a:lstStyle>
            <a:lvl1pPr>
              <a:lnSpc>
                <a:spcPct val="100000"/>
              </a:lnSpc>
              <a:defRPr sz="4000">
                <a:solidFill>
                  <a:schemeClr val="accent6"/>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8" name="Picture Placeholder 7"/>
          <p:cNvSpPr>
            <a:spLocks noGrp="1"/>
          </p:cNvSpPr>
          <p:nvPr>
            <p:ph type="pic" sz="quarter" idx="13"/>
          </p:nvPr>
        </p:nvSpPr>
        <p:spPr>
          <a:xfrm>
            <a:off x="4538663" y="0"/>
            <a:ext cx="4605337" cy="6858000"/>
          </a:xfrm>
          <a:solidFill>
            <a:schemeClr val="bg1">
              <a:lumMod val="95000"/>
            </a:schemeClr>
          </a:solidFill>
        </p:spPr>
        <p:txBody>
          <a:bodyPr>
            <a:normAutofit/>
          </a:bodyPr>
          <a:lstStyle>
            <a:lvl1pPr marL="0" indent="0">
              <a:buNone/>
              <a:defRPr sz="1800"/>
            </a:lvl1pPr>
          </a:lstStyle>
          <a:p>
            <a:r>
              <a:rPr lang="en-GB" dirty="0" smtClean="0"/>
              <a:t>Click icon to add picture</a:t>
            </a:r>
            <a:endParaRPr lang="en-GB" dirty="0"/>
          </a:p>
        </p:txBody>
      </p:sp>
    </p:spTree>
    <p:extLst>
      <p:ext uri="{BB962C8B-B14F-4D97-AF65-F5344CB8AC3E}">
        <p14:creationId xmlns:p14="http://schemas.microsoft.com/office/powerpoint/2010/main" val="3634507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and Image Slide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627188"/>
            <a:ext cx="4173068" cy="3866964"/>
          </a:xfrm>
        </p:spPr>
        <p:txBody>
          <a:bodyPr anchor="t" anchorCtr="0">
            <a:noAutofit/>
          </a:bodyPr>
          <a:lstStyle>
            <a:lvl1pPr>
              <a:lnSpc>
                <a:spcPct val="100000"/>
              </a:lnSpc>
              <a:defRPr sz="5000">
                <a:solidFill>
                  <a:schemeClr val="accent3"/>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0" name="Picture Placeholder 9"/>
          <p:cNvSpPr>
            <a:spLocks noGrp="1"/>
          </p:cNvSpPr>
          <p:nvPr>
            <p:ph type="pic" sz="quarter" idx="13"/>
          </p:nvPr>
        </p:nvSpPr>
        <p:spPr>
          <a:xfrm>
            <a:off x="4538663" y="0"/>
            <a:ext cx="4605337" cy="6858000"/>
          </a:xfrm>
          <a:solidFill>
            <a:schemeClr val="bg1">
              <a:lumMod val="95000"/>
            </a:schemeClr>
          </a:solidFill>
        </p:spPr>
        <p:txBody>
          <a:bodyPr>
            <a:normAutofit/>
          </a:bodyPr>
          <a:lstStyle>
            <a:lvl1pPr marL="0" indent="0">
              <a:buNone/>
              <a:defRPr sz="1800">
                <a:solidFill>
                  <a:schemeClr val="tx2"/>
                </a:solidFill>
              </a:defRPr>
            </a:lvl1pPr>
          </a:lstStyle>
          <a:p>
            <a:r>
              <a:rPr lang="en-GB" dirty="0" smtClean="0"/>
              <a:t>Click icon to add picture</a:t>
            </a:r>
            <a:endParaRPr lang="en-GB" dirty="0"/>
          </a:p>
        </p:txBody>
      </p:sp>
    </p:spTree>
    <p:extLst>
      <p:ext uri="{BB962C8B-B14F-4D97-AF65-F5344CB8AC3E}">
        <p14:creationId xmlns:p14="http://schemas.microsoft.com/office/powerpoint/2010/main" val="23209961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Divider/ Caption Slide 2">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5623560" y="2633663"/>
            <a:ext cx="3520440" cy="4224337"/>
          </a:xfrm>
        </p:spPr>
        <p:txBody>
          <a:bodyPr>
            <a:normAutofit/>
          </a:bodyPr>
          <a:lstStyle>
            <a:lvl1pPr marL="0" indent="0" algn="r">
              <a:buNone/>
              <a:defRPr sz="2000"/>
            </a:lvl1pPr>
          </a:lstStyle>
          <a:p>
            <a:r>
              <a:rPr lang="en-GB" dirty="0" smtClean="0"/>
              <a:t>Click icon to add picture</a:t>
            </a:r>
            <a:endParaRPr lang="en-GB" dirty="0"/>
          </a:p>
        </p:txBody>
      </p:sp>
      <p:sp>
        <p:nvSpPr>
          <p:cNvPr id="7" name="AutoShape 4"/>
          <p:cNvSpPr>
            <a:spLocks noChangeAspect="1" noChangeArrowheads="1" noTextEdit="1"/>
          </p:cNvSpPr>
          <p:nvPr userDrawn="1"/>
        </p:nvSpPr>
        <p:spPr bwMode="auto">
          <a:xfrm>
            <a:off x="-2046" y="-990600"/>
            <a:ext cx="6029325"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9" name="Group 13"/>
          <p:cNvGrpSpPr>
            <a:grpSpLocks noChangeAspect="1"/>
          </p:cNvGrpSpPr>
          <p:nvPr userDrawn="1"/>
        </p:nvGrpSpPr>
        <p:grpSpPr bwMode="auto">
          <a:xfrm>
            <a:off x="0" y="0"/>
            <a:ext cx="5619750" cy="5145088"/>
            <a:chOff x="0" y="0"/>
            <a:chExt cx="3540" cy="3241"/>
          </a:xfrm>
        </p:grpSpPr>
        <p:sp>
          <p:nvSpPr>
            <p:cNvPr id="22" name="AutoShape 12"/>
            <p:cNvSpPr>
              <a:spLocks noChangeAspect="1" noChangeArrowheads="1" noTextEdit="1"/>
            </p:cNvSpPr>
            <p:nvPr userDrawn="1"/>
          </p:nvSpPr>
          <p:spPr bwMode="auto">
            <a:xfrm>
              <a:off x="0" y="0"/>
              <a:ext cx="3540" cy="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4"/>
            <p:cNvSpPr>
              <a:spLocks/>
            </p:cNvSpPr>
            <p:nvPr userDrawn="1"/>
          </p:nvSpPr>
          <p:spPr bwMode="auto">
            <a:xfrm>
              <a:off x="0" y="-1"/>
              <a:ext cx="3541" cy="3243"/>
            </a:xfrm>
            <a:custGeom>
              <a:avLst/>
              <a:gdLst>
                <a:gd name="T0" fmla="*/ 2944 w 2944"/>
                <a:gd name="T1" fmla="*/ 910 h 2696"/>
                <a:gd name="T2" fmla="*/ 1158 w 2944"/>
                <a:gd name="T3" fmla="*/ 2696 h 2696"/>
                <a:gd name="T4" fmla="*/ 0 w 2944"/>
                <a:gd name="T5" fmla="*/ 2270 h 2696"/>
                <a:gd name="T6" fmla="*/ 0 w 2944"/>
                <a:gd name="T7" fmla="*/ 0 h 2696"/>
                <a:gd name="T8" fmla="*/ 2695 w 2944"/>
                <a:gd name="T9" fmla="*/ 0 h 2696"/>
                <a:gd name="T10" fmla="*/ 2944 w 2944"/>
                <a:gd name="T11" fmla="*/ 910 h 2696"/>
              </a:gdLst>
              <a:ahLst/>
              <a:cxnLst>
                <a:cxn ang="0">
                  <a:pos x="T0" y="T1"/>
                </a:cxn>
                <a:cxn ang="0">
                  <a:pos x="T2" y="T3"/>
                </a:cxn>
                <a:cxn ang="0">
                  <a:pos x="T4" y="T5"/>
                </a:cxn>
                <a:cxn ang="0">
                  <a:pos x="T6" y="T7"/>
                </a:cxn>
                <a:cxn ang="0">
                  <a:pos x="T8" y="T9"/>
                </a:cxn>
                <a:cxn ang="0">
                  <a:pos x="T10" y="T11"/>
                </a:cxn>
              </a:cxnLst>
              <a:rect l="0" t="0" r="r" b="b"/>
              <a:pathLst>
                <a:path w="2944" h="2696">
                  <a:moveTo>
                    <a:pt x="2944" y="910"/>
                  </a:moveTo>
                  <a:cubicBezTo>
                    <a:pt x="2944" y="1896"/>
                    <a:pt x="2144" y="2696"/>
                    <a:pt x="1158" y="2696"/>
                  </a:cubicBezTo>
                  <a:cubicBezTo>
                    <a:pt x="716" y="2696"/>
                    <a:pt x="312" y="2536"/>
                    <a:pt x="0" y="2270"/>
                  </a:cubicBezTo>
                  <a:cubicBezTo>
                    <a:pt x="0" y="0"/>
                    <a:pt x="0" y="0"/>
                    <a:pt x="0" y="0"/>
                  </a:cubicBezTo>
                  <a:cubicBezTo>
                    <a:pt x="2695" y="0"/>
                    <a:pt x="2695" y="0"/>
                    <a:pt x="2695" y="0"/>
                  </a:cubicBezTo>
                  <a:cubicBezTo>
                    <a:pt x="2853" y="267"/>
                    <a:pt x="2944" y="578"/>
                    <a:pt x="2944" y="91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ctrTitle"/>
          </p:nvPr>
        </p:nvSpPr>
        <p:spPr>
          <a:xfrm>
            <a:off x="244553" y="1244491"/>
            <a:ext cx="5375197" cy="3866964"/>
          </a:xfrm>
        </p:spPr>
        <p:txBody>
          <a:bodyPr anchor="t" anchorCtr="0">
            <a:noAutofit/>
          </a:bodyPr>
          <a:lstStyle>
            <a:lvl1pPr>
              <a:lnSpc>
                <a:spcPct val="100000"/>
              </a:lnSpc>
              <a:defRPr sz="4800">
                <a:solidFill>
                  <a:schemeClr val="accent6"/>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9F3B9-8F16-46E3-8D91-B3701D07C131}" type="slidenum">
              <a:rPr lang="en-GB" smtClean="0"/>
              <a:t>‹#›</a:t>
            </a:fld>
            <a:endParaRPr lang="en-GB"/>
          </a:p>
        </p:txBody>
      </p:sp>
      <p:sp>
        <p:nvSpPr>
          <p:cNvPr id="13" name="AutoShape 8"/>
          <p:cNvSpPr>
            <a:spLocks noChangeAspect="1" noChangeArrowheads="1" noTextEdit="1"/>
          </p:cNvSpPr>
          <p:nvPr userDrawn="1"/>
        </p:nvSpPr>
        <p:spPr bwMode="auto">
          <a:xfrm>
            <a:off x="-7105650" y="0"/>
            <a:ext cx="59848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15604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and Image Slide3">
    <p:bg>
      <p:bgPr>
        <a:solidFill>
          <a:schemeClr val="accent3"/>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9158288" cy="4679950"/>
          </a:xfrm>
          <a:solidFill>
            <a:schemeClr val="bg1">
              <a:lumMod val="95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r>
              <a:rPr lang="en-GB" dirty="0" smtClean="0"/>
              <a:t>Click icon to add picture</a:t>
            </a:r>
          </a:p>
          <a:p>
            <a:endParaRPr lang="en-GB" dirty="0"/>
          </a:p>
        </p:txBody>
      </p:sp>
      <p:sp>
        <p:nvSpPr>
          <p:cNvPr id="2" name="Title 1"/>
          <p:cNvSpPr>
            <a:spLocks noGrp="1"/>
          </p:cNvSpPr>
          <p:nvPr>
            <p:ph type="ctrTitle"/>
          </p:nvPr>
        </p:nvSpPr>
        <p:spPr>
          <a:xfrm>
            <a:off x="244553" y="4908884"/>
            <a:ext cx="8575597" cy="1309103"/>
          </a:xfrm>
        </p:spPr>
        <p:txBody>
          <a:bodyPr anchor="t" anchorCtr="0">
            <a:noAutofit/>
          </a:bodyPr>
          <a:lstStyle>
            <a:lvl1pPr>
              <a:lnSpc>
                <a:spcPct val="100000"/>
              </a:lnSpc>
              <a:defRPr lang="en-GB" sz="5000" kern="1200" dirty="0">
                <a:solidFill>
                  <a:schemeClr val="accent2"/>
                </a:solidFill>
                <a:latin typeface="+mj-lt"/>
                <a:ea typeface="+mj-ea"/>
                <a:cs typeface="+mj-cs"/>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0440845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5701089"/>
            <a:ext cx="8589544" cy="770021"/>
          </a:xfrm>
        </p:spPr>
        <p:txBody>
          <a:bodyPr>
            <a:normAutofit/>
          </a:bodyPr>
          <a:lstStyle>
            <a:lvl1pPr marL="0" indent="0">
              <a:lnSpc>
                <a:spcPct val="100000"/>
              </a:lnSpc>
              <a:spcBef>
                <a:spcPts val="2400"/>
              </a:spcBef>
              <a:buNone/>
              <a:defRPr lang="en-US" sz="4000" kern="1200" dirty="0" smtClean="0">
                <a:solidFill>
                  <a:schemeClr val="bg2"/>
                </a:solidFill>
                <a:latin typeface="+mj-lt"/>
                <a:ea typeface="+mj-ea"/>
                <a:cs typeface="+mj-cs"/>
              </a:defRPr>
            </a:lvl1pPr>
          </a:lstStyle>
          <a:p>
            <a:pPr lvl="0"/>
            <a:r>
              <a:rPr lang="en-US" dirty="0" smtClean="0"/>
              <a:t>Click to edit Master text styles</a:t>
            </a:r>
          </a:p>
        </p:txBody>
      </p:sp>
      <p:sp>
        <p:nvSpPr>
          <p:cNvPr id="7" name="Picture Placeholder 6"/>
          <p:cNvSpPr>
            <a:spLocks noGrp="1"/>
          </p:cNvSpPr>
          <p:nvPr>
            <p:ph type="pic" sz="quarter" idx="15"/>
          </p:nvPr>
        </p:nvSpPr>
        <p:spPr>
          <a:xfrm>
            <a:off x="0" y="0"/>
            <a:ext cx="9144000" cy="5394325"/>
          </a:xfrm>
          <a:solidFill>
            <a:schemeClr val="bg1">
              <a:lumMod val="95000"/>
            </a:schemeClr>
          </a:solidFill>
        </p:spPr>
        <p:txBody>
          <a:bodyPr>
            <a:normAutofit/>
          </a:bodyPr>
          <a:lstStyle>
            <a:lvl1pPr marL="0" indent="0">
              <a:buNone/>
              <a:defRPr sz="1800"/>
            </a:lvl1pPr>
          </a:lstStyle>
          <a:p>
            <a:r>
              <a:rPr lang="en-GB" dirty="0" smtClean="0"/>
              <a:t>Click icon to add picture</a:t>
            </a:r>
            <a:endParaRPr lang="en-GB" dirty="0"/>
          </a:p>
        </p:txBody>
      </p:sp>
    </p:spTree>
    <p:extLst>
      <p:ext uri="{BB962C8B-B14F-4D97-AF65-F5344CB8AC3E}">
        <p14:creationId xmlns:p14="http://schemas.microsoft.com/office/powerpoint/2010/main" val="28526064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and Image Slide4">
    <p:bg>
      <p:bgPr>
        <a:solidFill>
          <a:schemeClr val="accent2"/>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9144000" cy="6858000"/>
          </a:xfrm>
          <a:solidFill>
            <a:schemeClr val="bg1">
              <a:lumMod val="95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r>
              <a:rPr lang="en-GB" dirty="0" smtClean="0"/>
              <a:t>Click icon to add picture</a:t>
            </a:r>
          </a:p>
          <a:p>
            <a:endParaRPr lang="en-GB" dirty="0"/>
          </a:p>
        </p:txBody>
      </p:sp>
      <p:sp>
        <p:nvSpPr>
          <p:cNvPr id="2" name="Title 1"/>
          <p:cNvSpPr>
            <a:spLocks noGrp="1"/>
          </p:cNvSpPr>
          <p:nvPr>
            <p:ph type="ctrTitle"/>
          </p:nvPr>
        </p:nvSpPr>
        <p:spPr>
          <a:xfrm>
            <a:off x="244554" y="2603196"/>
            <a:ext cx="3888060" cy="2776326"/>
          </a:xfrm>
        </p:spPr>
        <p:txBody>
          <a:bodyPr anchor="t" anchorCtr="0">
            <a:noAutofit/>
          </a:bodyPr>
          <a:lstStyle>
            <a:lvl1pPr>
              <a:lnSpc>
                <a:spcPct val="100000"/>
              </a:lnSpc>
              <a:defRPr lang="en-GB" sz="4000" kern="1200" dirty="0">
                <a:solidFill>
                  <a:schemeClr val="accent3"/>
                </a:solidFill>
                <a:latin typeface="+mj-lt"/>
                <a:ea typeface="+mj-ea"/>
                <a:cs typeface="+mj-cs"/>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6165166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and Image Slide5">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43009"/>
            <a:ext cx="9144000" cy="5014991"/>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13396" y="578352"/>
            <a:ext cx="1987456" cy="3782578"/>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419860"/>
            <a:ext cx="6159165" cy="1890204"/>
          </a:xfrm>
        </p:spPr>
        <p:txBody>
          <a:bodyPr>
            <a:normAutofit/>
          </a:bodyPr>
          <a:lstStyle>
            <a:lvl1pPr marL="0" indent="0">
              <a:lnSpc>
                <a:spcPct val="100000"/>
              </a:lnSpc>
              <a:spcBef>
                <a:spcPts val="2400"/>
              </a:spcBef>
              <a:buNone/>
              <a:defRPr lang="en-US" sz="4000" kern="1200" dirty="0" smtClean="0">
                <a:solidFill>
                  <a:schemeClr val="accent5"/>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2573189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 Content and Image Purple 1">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83583" y="1233654"/>
            <a:ext cx="3654174" cy="4322435"/>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2"/>
                </a:solidFill>
                <a:latin typeface="+mj-lt"/>
                <a:ea typeface="+mj-ea"/>
                <a:cs typeface="+mj-cs"/>
              </a:defRPr>
            </a:lvl1pPr>
          </a:lstStyle>
          <a:p>
            <a:pPr lvl="0"/>
            <a:r>
              <a:rPr lang="en-US" dirty="0" smtClean="0"/>
              <a:t>Click to edit Master text styles</a:t>
            </a:r>
          </a:p>
        </p:txBody>
      </p:sp>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38663" y="522665"/>
            <a:ext cx="1806479" cy="5744412"/>
          </a:xfrm>
          <a:prstGeom prst="rect">
            <a:avLst/>
          </a:prstGeom>
        </p:spPr>
      </p:pic>
    </p:spTree>
    <p:extLst>
      <p:ext uri="{BB962C8B-B14F-4D97-AF65-F5344CB8AC3E}">
        <p14:creationId xmlns:p14="http://schemas.microsoft.com/office/powerpoint/2010/main" val="3954054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 Content and Image Orange 2">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14800" y="1128532"/>
            <a:ext cx="5029200" cy="5729468"/>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3780"/>
            <a:ext cx="4149681" cy="3338079"/>
          </a:xfrm>
        </p:spPr>
        <p:txBody>
          <a:bodyPr>
            <a:normAutofit/>
          </a:bodyPr>
          <a:lstStyle>
            <a:lvl1pPr marL="0" indent="0">
              <a:lnSpc>
                <a:spcPct val="100000"/>
              </a:lnSpc>
              <a:spcBef>
                <a:spcPts val="2400"/>
              </a:spcBef>
              <a:buNone/>
              <a:defRPr lang="en-US" sz="3600" kern="1200" dirty="0" smtClean="0">
                <a:solidFill>
                  <a:schemeClr val="accent4"/>
                </a:solidFill>
                <a:latin typeface="+mj-lt"/>
                <a:ea typeface="+mj-ea"/>
                <a:cs typeface="+mj-cs"/>
              </a:defRPr>
            </a:lvl1pPr>
          </a:lstStyle>
          <a:p>
            <a:pPr lvl="0"/>
            <a:r>
              <a:rPr lang="en-US" dirty="0" smtClean="0"/>
              <a:t>Click to edit Master text styles</a:t>
            </a: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31939" y="1427684"/>
            <a:ext cx="3841730" cy="3465908"/>
          </a:xfrm>
          <a:prstGeom prst="rect">
            <a:avLst/>
          </a:prstGeom>
        </p:spPr>
      </p:pic>
    </p:spTree>
    <p:extLst>
      <p:ext uri="{BB962C8B-B14F-4D97-AF65-F5344CB8AC3E}">
        <p14:creationId xmlns:p14="http://schemas.microsoft.com/office/powerpoint/2010/main" val="42897017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 Content and Image Pink 3">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4644186" y="1331323"/>
            <a:ext cx="3758099" cy="5533509"/>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2686" y="3096364"/>
            <a:ext cx="2194285" cy="1979626"/>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3"/>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1068470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Content and Image Green 4">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57458" y="1016346"/>
            <a:ext cx="1894722" cy="4762645"/>
          </a:xfrm>
          <a:prstGeom prst="rect">
            <a:avLst/>
          </a:prstGeom>
        </p:spPr>
      </p:pic>
      <p:pic>
        <p:nvPicPr>
          <p:cNvPr id="11" name="Picture 10"/>
          <p:cNvPicPr>
            <a:picLocks noChangeAspect="1"/>
          </p:cNvPicPr>
          <p:nvPr userDrawn="1"/>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025782" y="1713095"/>
            <a:ext cx="2843540" cy="3363554"/>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5"/>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35513820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3" name="Footer Placeholder 2"/>
          <p:cNvSpPr>
            <a:spLocks noGrp="1"/>
          </p:cNvSpPr>
          <p:nvPr>
            <p:ph type="ftr" sz="quarter" idx="11"/>
          </p:nvPr>
        </p:nvSpPr>
        <p:spPr/>
        <p:txBody>
          <a:bodyPr/>
          <a:lstStyle/>
          <a:p>
            <a:endParaRPr lang="en-GB">
              <a:solidFill>
                <a:srgbClr val="000000">
                  <a:tint val="75000"/>
                </a:srgbClr>
              </a:solidFill>
            </a:endParaRPr>
          </a:p>
        </p:txBody>
      </p:sp>
      <p:sp>
        <p:nvSpPr>
          <p:cNvPr id="4" name="Slide Number Placeholder 3"/>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080504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 Divider Slide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accent1"/>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4" y="5524708"/>
            <a:ext cx="1972016" cy="1393527"/>
          </a:xfrm>
          <a:prstGeom prst="rect">
            <a:avLst/>
          </a:prstGeom>
        </p:spPr>
      </p:pic>
    </p:spTree>
    <p:extLst>
      <p:ext uri="{BB962C8B-B14F-4D97-AF65-F5344CB8AC3E}">
        <p14:creationId xmlns:p14="http://schemas.microsoft.com/office/powerpoint/2010/main" val="29238712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Divider/ Caption Slide 3">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560888" y="677863"/>
            <a:ext cx="4583112" cy="6180137"/>
          </a:xfr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lang="en-GB" dirty="0" smtClean="0"/>
              <a:t>Click icon to add picture</a:t>
            </a:r>
          </a:p>
          <a:p>
            <a:endParaRPr lang="en-GB" dirty="0"/>
          </a:p>
        </p:txBody>
      </p:sp>
      <p:sp>
        <p:nvSpPr>
          <p:cNvPr id="12" name="Oval 11"/>
          <p:cNvSpPr/>
          <p:nvPr userDrawn="1"/>
        </p:nvSpPr>
        <p:spPr>
          <a:xfrm>
            <a:off x="1135202" y="610889"/>
            <a:ext cx="4909284" cy="49092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503363" y="1653209"/>
            <a:ext cx="4125541" cy="3026741"/>
          </a:xfrm>
        </p:spPr>
        <p:txBody>
          <a:bodyPr anchor="t" anchorCtr="0">
            <a:noAutofit/>
          </a:bodyPr>
          <a:lstStyle>
            <a:lvl1pPr>
              <a:lnSpc>
                <a:spcPct val="100000"/>
              </a:lnSpc>
              <a:defRPr sz="4400">
                <a:solidFill>
                  <a:schemeClr val="accent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9F3B9-8F16-46E3-8D91-B3701D07C131}" type="slidenum">
              <a:rPr lang="en-GB" smtClean="0"/>
              <a:t>‹#›</a:t>
            </a:fld>
            <a:endParaRPr lang="en-GB"/>
          </a:p>
        </p:txBody>
      </p:sp>
    </p:spTree>
    <p:extLst>
      <p:ext uri="{BB962C8B-B14F-4D97-AF65-F5344CB8AC3E}">
        <p14:creationId xmlns:p14="http://schemas.microsoft.com/office/powerpoint/2010/main" val="7655382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Divider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accent3"/>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4" y="5524708"/>
            <a:ext cx="1972016" cy="1393527"/>
          </a:xfrm>
          <a:prstGeom prst="rect">
            <a:avLst/>
          </a:prstGeom>
        </p:spPr>
      </p:pic>
    </p:spTree>
    <p:extLst>
      <p:ext uri="{BB962C8B-B14F-4D97-AF65-F5344CB8AC3E}">
        <p14:creationId xmlns:p14="http://schemas.microsoft.com/office/powerpoint/2010/main" val="316768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Divider Slide 3">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2412008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 Divider Slide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174" y="1254447"/>
            <a:ext cx="8551163" cy="3890641"/>
          </a:xfrm>
        </p:spPr>
        <p:txBody>
          <a:bodyPr anchor="t" anchorCtr="0">
            <a:noAutofit/>
          </a:bodyPr>
          <a:lstStyle>
            <a:lvl1pPr algn="l">
              <a:lnSpc>
                <a:spcPct val="100000"/>
              </a:lnSpc>
              <a:defRPr sz="6000">
                <a:solidFill>
                  <a:schemeClr val="accent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5094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 Divider Slid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59663" y="1423988"/>
            <a:ext cx="4763356" cy="3489206"/>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8973" y="5520173"/>
            <a:ext cx="1975310" cy="1395854"/>
          </a:xfrm>
          <a:prstGeom prst="rect">
            <a:avLst/>
          </a:prstGeom>
        </p:spPr>
      </p:pic>
      <p:sp>
        <p:nvSpPr>
          <p:cNvPr id="2" name="Title 1"/>
          <p:cNvSpPr>
            <a:spLocks noGrp="1"/>
          </p:cNvSpPr>
          <p:nvPr>
            <p:ph type="ctrTitle"/>
          </p:nvPr>
        </p:nvSpPr>
        <p:spPr>
          <a:xfrm>
            <a:off x="3260273" y="1757384"/>
            <a:ext cx="4538006" cy="1470025"/>
          </a:xfrm>
        </p:spPr>
        <p:txBody>
          <a:bodyPr anchor="t" anchorCtr="0">
            <a:noAutofit/>
          </a:bodyPr>
          <a:lstStyle>
            <a:lvl1pPr>
              <a:lnSpc>
                <a:spcPct val="100000"/>
              </a:lnSpc>
              <a:defRPr sz="4800">
                <a:solidFill>
                  <a:schemeClr val="accent6"/>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260273" y="3339950"/>
            <a:ext cx="4538006" cy="1137159"/>
          </a:xfrm>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294167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Divider/ Caption Slide 1">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5620236" cy="5145206"/>
          </a:xfrm>
          <a:prstGeom prst="rect">
            <a:avLst/>
          </a:prstGeom>
        </p:spPr>
      </p:pic>
      <p:sp>
        <p:nvSpPr>
          <p:cNvPr id="2" name="Title 1"/>
          <p:cNvSpPr>
            <a:spLocks noGrp="1"/>
          </p:cNvSpPr>
          <p:nvPr>
            <p:ph type="ctrTitle"/>
          </p:nvPr>
        </p:nvSpPr>
        <p:spPr>
          <a:xfrm>
            <a:off x="244553" y="1244491"/>
            <a:ext cx="5375197" cy="3866964"/>
          </a:xfrm>
        </p:spPr>
        <p:txBody>
          <a:bodyPr anchor="t" anchorCtr="0">
            <a:noAutofit/>
          </a:bodyPr>
          <a:lstStyle>
            <a:lvl1pPr>
              <a:lnSpc>
                <a:spcPct val="100000"/>
              </a:lnSpc>
              <a:defRPr sz="4800">
                <a:solidFill>
                  <a:schemeClr val="accent4"/>
                </a:solidFill>
              </a:defRPr>
            </a:lvl1pPr>
          </a:lstStyle>
          <a:p>
            <a:r>
              <a:rPr lang="en-US" dirty="0" smtClean="0"/>
              <a:t>Click to edit Master title style</a:t>
            </a:r>
            <a:endParaRPr lang="en-GB"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13912" y="3018867"/>
            <a:ext cx="3124874" cy="3874757"/>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8707464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Divider/ Caption Slide 2">
    <p:bg>
      <p:bgPr>
        <a:solidFill>
          <a:schemeClr val="bg1"/>
        </a:solidFill>
        <a:effectLst/>
      </p:bgPr>
    </p:bg>
    <p:spTree>
      <p:nvGrpSpPr>
        <p:cNvPr id="1" name=""/>
        <p:cNvGrpSpPr/>
        <p:nvPr/>
      </p:nvGrpSpPr>
      <p:grpSpPr>
        <a:xfrm>
          <a:off x="0" y="0"/>
          <a:ext cx="0" cy="0"/>
          <a:chOff x="0" y="0"/>
          <a:chExt cx="0" cy="0"/>
        </a:xfrm>
      </p:grpSpPr>
      <p:sp>
        <p:nvSpPr>
          <p:cNvPr id="7" name="AutoShape 4"/>
          <p:cNvSpPr>
            <a:spLocks noChangeAspect="1" noChangeArrowheads="1" noTextEdit="1"/>
          </p:cNvSpPr>
          <p:nvPr userDrawn="1"/>
        </p:nvSpPr>
        <p:spPr bwMode="auto">
          <a:xfrm>
            <a:off x="-2046" y="-990600"/>
            <a:ext cx="6029325"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69275" y="1483519"/>
            <a:ext cx="4495800" cy="5268514"/>
          </a:xfrm>
          <a:prstGeom prst="rect">
            <a:avLst/>
          </a:prstGeom>
        </p:spPr>
      </p:pic>
      <p:grpSp>
        <p:nvGrpSpPr>
          <p:cNvPr id="19" name="Group 13"/>
          <p:cNvGrpSpPr>
            <a:grpSpLocks noChangeAspect="1"/>
          </p:cNvGrpSpPr>
          <p:nvPr userDrawn="1"/>
        </p:nvGrpSpPr>
        <p:grpSpPr bwMode="auto">
          <a:xfrm>
            <a:off x="0" y="0"/>
            <a:ext cx="5619750" cy="5145088"/>
            <a:chOff x="0" y="0"/>
            <a:chExt cx="3540" cy="3241"/>
          </a:xfrm>
        </p:grpSpPr>
        <p:sp>
          <p:nvSpPr>
            <p:cNvPr id="22" name="AutoShape 12"/>
            <p:cNvSpPr>
              <a:spLocks noChangeAspect="1" noChangeArrowheads="1" noTextEdit="1"/>
            </p:cNvSpPr>
            <p:nvPr userDrawn="1"/>
          </p:nvSpPr>
          <p:spPr bwMode="auto">
            <a:xfrm>
              <a:off x="0" y="0"/>
              <a:ext cx="3540" cy="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Freeform 14"/>
            <p:cNvSpPr>
              <a:spLocks/>
            </p:cNvSpPr>
            <p:nvPr userDrawn="1"/>
          </p:nvSpPr>
          <p:spPr bwMode="auto">
            <a:xfrm>
              <a:off x="0" y="-1"/>
              <a:ext cx="3541" cy="3243"/>
            </a:xfrm>
            <a:custGeom>
              <a:avLst/>
              <a:gdLst>
                <a:gd name="T0" fmla="*/ 2944 w 2944"/>
                <a:gd name="T1" fmla="*/ 910 h 2696"/>
                <a:gd name="T2" fmla="*/ 1158 w 2944"/>
                <a:gd name="T3" fmla="*/ 2696 h 2696"/>
                <a:gd name="T4" fmla="*/ 0 w 2944"/>
                <a:gd name="T5" fmla="*/ 2270 h 2696"/>
                <a:gd name="T6" fmla="*/ 0 w 2944"/>
                <a:gd name="T7" fmla="*/ 0 h 2696"/>
                <a:gd name="T8" fmla="*/ 2695 w 2944"/>
                <a:gd name="T9" fmla="*/ 0 h 2696"/>
                <a:gd name="T10" fmla="*/ 2944 w 2944"/>
                <a:gd name="T11" fmla="*/ 910 h 2696"/>
              </a:gdLst>
              <a:ahLst/>
              <a:cxnLst>
                <a:cxn ang="0">
                  <a:pos x="T0" y="T1"/>
                </a:cxn>
                <a:cxn ang="0">
                  <a:pos x="T2" y="T3"/>
                </a:cxn>
                <a:cxn ang="0">
                  <a:pos x="T4" y="T5"/>
                </a:cxn>
                <a:cxn ang="0">
                  <a:pos x="T6" y="T7"/>
                </a:cxn>
                <a:cxn ang="0">
                  <a:pos x="T8" y="T9"/>
                </a:cxn>
                <a:cxn ang="0">
                  <a:pos x="T10" y="T11"/>
                </a:cxn>
              </a:cxnLst>
              <a:rect l="0" t="0" r="r" b="b"/>
              <a:pathLst>
                <a:path w="2944" h="2696">
                  <a:moveTo>
                    <a:pt x="2944" y="910"/>
                  </a:moveTo>
                  <a:cubicBezTo>
                    <a:pt x="2944" y="1896"/>
                    <a:pt x="2144" y="2696"/>
                    <a:pt x="1158" y="2696"/>
                  </a:cubicBezTo>
                  <a:cubicBezTo>
                    <a:pt x="716" y="2696"/>
                    <a:pt x="312" y="2536"/>
                    <a:pt x="0" y="2270"/>
                  </a:cubicBezTo>
                  <a:cubicBezTo>
                    <a:pt x="0" y="0"/>
                    <a:pt x="0" y="0"/>
                    <a:pt x="0" y="0"/>
                  </a:cubicBezTo>
                  <a:cubicBezTo>
                    <a:pt x="2695" y="0"/>
                    <a:pt x="2695" y="0"/>
                    <a:pt x="2695" y="0"/>
                  </a:cubicBezTo>
                  <a:cubicBezTo>
                    <a:pt x="2853" y="267"/>
                    <a:pt x="2944" y="578"/>
                    <a:pt x="2944" y="91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 name="Title 1"/>
          <p:cNvSpPr>
            <a:spLocks noGrp="1"/>
          </p:cNvSpPr>
          <p:nvPr>
            <p:ph type="ctrTitle"/>
          </p:nvPr>
        </p:nvSpPr>
        <p:spPr>
          <a:xfrm>
            <a:off x="244553" y="1244491"/>
            <a:ext cx="5375197" cy="3866964"/>
          </a:xfrm>
        </p:spPr>
        <p:txBody>
          <a:bodyPr anchor="t" anchorCtr="0">
            <a:noAutofit/>
          </a:bodyPr>
          <a:lstStyle>
            <a:lvl1pPr>
              <a:lnSpc>
                <a:spcPct val="100000"/>
              </a:lnSpc>
              <a:defRPr sz="4800">
                <a:solidFill>
                  <a:schemeClr val="accent6"/>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13" name="AutoShape 8"/>
          <p:cNvSpPr>
            <a:spLocks noChangeAspect="1" noChangeArrowheads="1" noTextEdit="1"/>
          </p:cNvSpPr>
          <p:nvPr userDrawn="1"/>
        </p:nvSpPr>
        <p:spPr bwMode="auto">
          <a:xfrm>
            <a:off x="-7105650" y="0"/>
            <a:ext cx="59848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Tree>
    <p:extLst>
      <p:ext uri="{BB962C8B-B14F-4D97-AF65-F5344CB8AC3E}">
        <p14:creationId xmlns:p14="http://schemas.microsoft.com/office/powerpoint/2010/main" val="3558800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Divider/ Caption Slide 3">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4405" y="938150"/>
            <a:ext cx="4295179" cy="5919849"/>
          </a:xfrm>
          <a:prstGeom prst="rect">
            <a:avLst/>
          </a:prstGeom>
        </p:spPr>
      </p:pic>
      <p:sp>
        <p:nvSpPr>
          <p:cNvPr id="12" name="Oval 11"/>
          <p:cNvSpPr/>
          <p:nvPr userDrawn="1"/>
        </p:nvSpPr>
        <p:spPr>
          <a:xfrm>
            <a:off x="1135202" y="610889"/>
            <a:ext cx="4909284" cy="49092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2" name="Title 1"/>
          <p:cNvSpPr>
            <a:spLocks noGrp="1"/>
          </p:cNvSpPr>
          <p:nvPr>
            <p:ph type="ctrTitle"/>
          </p:nvPr>
        </p:nvSpPr>
        <p:spPr>
          <a:xfrm>
            <a:off x="1503363" y="1653209"/>
            <a:ext cx="4125541" cy="3026741"/>
          </a:xfrm>
        </p:spPr>
        <p:txBody>
          <a:bodyPr anchor="t" anchorCtr="0">
            <a:noAutofit/>
          </a:bodyPr>
          <a:lstStyle>
            <a:lvl1pPr>
              <a:lnSpc>
                <a:spcPct val="100000"/>
              </a:lnSpc>
              <a:defRPr sz="4400">
                <a:solidFill>
                  <a:schemeClr val="accent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189783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61" y="2457546"/>
            <a:ext cx="5182361" cy="4121562"/>
          </a:xfrm>
          <a:prstGeom prst="rect">
            <a:avLst/>
          </a:prstGeom>
        </p:spPr>
      </p:pic>
      <p:grpSp>
        <p:nvGrpSpPr>
          <p:cNvPr id="15" name="Group 14"/>
          <p:cNvGrpSpPr/>
          <p:nvPr userDrawn="1"/>
        </p:nvGrpSpPr>
        <p:grpSpPr>
          <a:xfrm>
            <a:off x="2961031" y="1272227"/>
            <a:ext cx="6206719" cy="4969823"/>
            <a:chOff x="2961031" y="1272227"/>
            <a:chExt cx="6206719" cy="4969823"/>
          </a:xfrm>
        </p:grpSpPr>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47924" y="1272227"/>
              <a:ext cx="4519826" cy="4969823"/>
            </a:xfrm>
            <a:prstGeom prst="rect">
              <a:avLst/>
            </a:prstGeom>
          </p:spPr>
        </p:pic>
        <p:sp>
          <p:nvSpPr>
            <p:cNvPr id="7" name="Oval 6"/>
            <p:cNvSpPr/>
            <p:nvPr userDrawn="1"/>
          </p:nvSpPr>
          <p:spPr>
            <a:xfrm>
              <a:off x="2961031" y="1272227"/>
              <a:ext cx="1615044" cy="1615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147248" y="2317252"/>
            <a:ext cx="1033153" cy="700644"/>
          </a:xfrm>
          <a:prstGeom prst="line">
            <a:avLst/>
          </a:prstGeom>
          <a:ln w="114300"/>
        </p:spPr>
        <p:style>
          <a:lnRef idx="1">
            <a:schemeClr val="accent3"/>
          </a:lnRef>
          <a:fillRef idx="0">
            <a:schemeClr val="accent3"/>
          </a:fillRef>
          <a:effectRef idx="0">
            <a:schemeClr val="accent3"/>
          </a:effectRef>
          <a:fontRef idx="minor">
            <a:schemeClr val="tx1"/>
          </a:fontRef>
        </p:style>
      </p:cxnSp>
      <p:sp>
        <p:nvSpPr>
          <p:cNvPr id="14" name="Text Placeholder 13"/>
          <p:cNvSpPr>
            <a:spLocks noGrp="1"/>
          </p:cNvSpPr>
          <p:nvPr>
            <p:ph type="body" sz="quarter" idx="14"/>
          </p:nvPr>
        </p:nvSpPr>
        <p:spPr>
          <a:xfrm>
            <a:off x="5180401" y="2645388"/>
            <a:ext cx="3625674" cy="3007268"/>
          </a:xfrm>
        </p:spPr>
        <p:txBody>
          <a:bodyPr>
            <a:normAutofit/>
          </a:bodyPr>
          <a:lstStyle>
            <a:lvl1pPr marL="0" indent="0">
              <a:lnSpc>
                <a:spcPct val="100000"/>
              </a:lnSpc>
              <a:spcBef>
                <a:spcPts val="2400"/>
              </a:spcBef>
              <a:buNone/>
              <a:defRPr lang="en-US" sz="4000" kern="1200" dirty="0" smtClean="0">
                <a:solidFill>
                  <a:schemeClr val="accent2"/>
                </a:solidFill>
                <a:latin typeface="+mj-lt"/>
                <a:ea typeface="+mj-ea"/>
                <a:cs typeface="+mj-cs"/>
              </a:defRPr>
            </a:lvl1pPr>
          </a:lstStyle>
          <a:p>
            <a:pPr lvl="0"/>
            <a:r>
              <a:rPr lang="en-US" dirty="0" smtClean="0"/>
              <a:t>Click to edit Master text styles</a:t>
            </a:r>
          </a:p>
        </p:txBody>
      </p:sp>
      <p:sp>
        <p:nvSpPr>
          <p:cNvPr id="11" name="Text Placeholder 10"/>
          <p:cNvSpPr>
            <a:spLocks noGrp="1"/>
          </p:cNvSpPr>
          <p:nvPr>
            <p:ph type="body" sz="quarter" idx="15"/>
          </p:nvPr>
        </p:nvSpPr>
        <p:spPr>
          <a:xfrm>
            <a:off x="2961031" y="1703480"/>
            <a:ext cx="1615044" cy="1065041"/>
          </a:xfrm>
        </p:spPr>
        <p:txBody>
          <a:bodyPr>
            <a:normAutofit/>
          </a:bodyPr>
          <a:lstStyle>
            <a:lvl1pPr marL="0" indent="0" algn="ctr">
              <a:lnSpc>
                <a:spcPct val="100000"/>
              </a:lnSpc>
              <a:buNone/>
              <a:defRPr lang="en-GB" sz="3600" kern="1200" dirty="0">
                <a:solidFill>
                  <a:schemeClr val="accent2"/>
                </a:solidFill>
                <a:latin typeface="+mj-lt"/>
                <a:ea typeface="+mn-ea"/>
                <a:cs typeface="+mn-cs"/>
              </a:defRPr>
            </a:lvl1pPr>
          </a:lstStyle>
          <a:p>
            <a:pPr lvl="0"/>
            <a:r>
              <a:rPr lang="en-US" dirty="0" smtClean="0"/>
              <a:t>Click</a:t>
            </a:r>
            <a:endParaRPr lang="en-GB" dirty="0"/>
          </a:p>
        </p:txBody>
      </p:sp>
    </p:spTree>
    <p:extLst>
      <p:ext uri="{BB962C8B-B14F-4D97-AF65-F5344CB8AC3E}">
        <p14:creationId xmlns:p14="http://schemas.microsoft.com/office/powerpoint/2010/main" val="29367427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83660" y="4484535"/>
            <a:ext cx="2757890" cy="2381416"/>
          </a:xfrm>
          <a:prstGeom prst="rect">
            <a:avLst/>
          </a:prstGeom>
        </p:spPr>
      </p:pic>
      <p:pic>
        <p:nvPicPr>
          <p:cNvPr id="25" name="Picture 24"/>
          <p:cNvPicPr>
            <a:picLocks noChangeAspect="1"/>
          </p:cNvPicPr>
          <p:nvPr userDrawn="1"/>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458787" y="4485862"/>
            <a:ext cx="2156734" cy="2372138"/>
          </a:xfrm>
          <a:prstGeom prst="rect">
            <a:avLst/>
          </a:prstGeom>
        </p:spPr>
      </p:pic>
      <p:sp>
        <p:nvSpPr>
          <p:cNvPr id="7" name="Oval 6"/>
          <p:cNvSpPr/>
          <p:nvPr userDrawn="1"/>
        </p:nvSpPr>
        <p:spPr>
          <a:xfrm>
            <a:off x="346074" y="1972994"/>
            <a:ext cx="2527753" cy="25277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userDrawn="1"/>
        </p:nvSpPr>
        <p:spPr>
          <a:xfrm>
            <a:off x="3319236" y="1972994"/>
            <a:ext cx="2527753" cy="2527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Oval 17"/>
          <p:cNvSpPr/>
          <p:nvPr userDrawn="1"/>
        </p:nvSpPr>
        <p:spPr>
          <a:xfrm>
            <a:off x="6292397" y="1972994"/>
            <a:ext cx="2527753" cy="2527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userDrawn="1">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userDrawn="1">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userDrawn="1">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userDrawn="1">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userDrawn="1">
            <p:ph type="body" sz="quarter" idx="14"/>
          </p:nvPr>
        </p:nvSpPr>
        <p:spPr>
          <a:xfrm>
            <a:off x="513399" y="3072888"/>
            <a:ext cx="2348553" cy="930787"/>
          </a:xfrm>
        </p:spPr>
        <p:txBody>
          <a:bodyPr>
            <a:normAutofit/>
          </a:bodyPr>
          <a:lstStyle>
            <a:lvl1pPr marL="0" indent="0">
              <a:lnSpc>
                <a:spcPct val="100000"/>
              </a:lnSpc>
              <a:spcBef>
                <a:spcPts val="2400"/>
              </a:spcBef>
              <a:buNone/>
              <a:defRPr lang="en-US" sz="2000" kern="1200" dirty="0" smtClean="0">
                <a:solidFill>
                  <a:schemeClr val="bg1"/>
                </a:solidFill>
                <a:latin typeface="+mj-lt"/>
                <a:ea typeface="+mj-ea"/>
                <a:cs typeface="+mj-cs"/>
              </a:defRPr>
            </a:lvl1pPr>
          </a:lstStyle>
          <a:p>
            <a:pPr lvl="0"/>
            <a:r>
              <a:rPr lang="en-US" dirty="0" smtClean="0"/>
              <a:t>Click to edit Master text styles</a:t>
            </a:r>
          </a:p>
        </p:txBody>
      </p:sp>
      <p:sp>
        <p:nvSpPr>
          <p:cNvPr id="11" name="Text Placeholder 10"/>
          <p:cNvSpPr>
            <a:spLocks noGrp="1"/>
          </p:cNvSpPr>
          <p:nvPr userDrawn="1">
            <p:ph type="body" sz="quarter" idx="15"/>
          </p:nvPr>
        </p:nvSpPr>
        <p:spPr>
          <a:xfrm>
            <a:off x="540075" y="2516741"/>
            <a:ext cx="2274377" cy="733694"/>
          </a:xfrm>
        </p:spPr>
        <p:txBody>
          <a:bodyPr>
            <a:normAutofit/>
          </a:bodyPr>
          <a:lstStyle>
            <a:lvl1pPr marL="0" indent="0" algn="l">
              <a:lnSpc>
                <a:spcPct val="100000"/>
              </a:lnSpc>
              <a:buNone/>
              <a:defRPr lang="en-GB" sz="2800" kern="1200" dirty="0">
                <a:solidFill>
                  <a:schemeClr val="accent6"/>
                </a:solidFill>
                <a:latin typeface="+mj-lt"/>
                <a:ea typeface="+mn-ea"/>
                <a:cs typeface="+mn-cs"/>
              </a:defRPr>
            </a:lvl1pPr>
          </a:lstStyle>
          <a:p>
            <a:pPr lvl="0"/>
            <a:r>
              <a:rPr lang="en-US" dirty="0" smtClean="0"/>
              <a:t>Click</a:t>
            </a:r>
            <a:endParaRPr lang="en-GB" dirty="0"/>
          </a:p>
        </p:txBody>
      </p:sp>
      <p:sp>
        <p:nvSpPr>
          <p:cNvPr id="13" name="Text Placeholder 12"/>
          <p:cNvSpPr>
            <a:spLocks noGrp="1"/>
          </p:cNvSpPr>
          <p:nvPr>
            <p:ph type="body" sz="quarter" idx="16"/>
          </p:nvPr>
        </p:nvSpPr>
        <p:spPr>
          <a:xfrm>
            <a:off x="3443193" y="2517775"/>
            <a:ext cx="2351087" cy="719138"/>
          </a:xfrm>
        </p:spPr>
        <p:txBody>
          <a:bodyPr/>
          <a:lstStyle>
            <a:lvl1pPr marL="0" indent="0">
              <a:lnSpc>
                <a:spcPct val="100000"/>
              </a:lnSpc>
              <a:buNone/>
              <a:defRPr>
                <a:solidFill>
                  <a:schemeClr val="accent2"/>
                </a:solidFill>
                <a:latin typeface="+mj-lt"/>
              </a:defRPr>
            </a:lvl1pPr>
          </a:lstStyle>
          <a:p>
            <a:pPr lvl="0"/>
            <a:r>
              <a:rPr lang="en-US" dirty="0" smtClean="0"/>
              <a:t>Click</a:t>
            </a:r>
            <a:endParaRPr lang="en-GB" dirty="0"/>
          </a:p>
        </p:txBody>
      </p:sp>
      <p:sp>
        <p:nvSpPr>
          <p:cNvPr id="20" name="Text Placeholder 19"/>
          <p:cNvSpPr>
            <a:spLocks noGrp="1"/>
          </p:cNvSpPr>
          <p:nvPr>
            <p:ph type="body" sz="quarter" idx="17"/>
          </p:nvPr>
        </p:nvSpPr>
        <p:spPr>
          <a:xfrm>
            <a:off x="3437637" y="3074988"/>
            <a:ext cx="2362200" cy="928687"/>
          </a:xfrm>
        </p:spPr>
        <p:txBody>
          <a:bodyPr>
            <a:noAutofit/>
          </a:bodyPr>
          <a:lstStyle>
            <a:lvl1pPr marL="0" indent="0">
              <a:lnSpc>
                <a:spcPct val="100000"/>
              </a:lnSpc>
              <a:buNone/>
              <a:defRPr lang="en-US" sz="2000" kern="1200" dirty="0" smtClean="0">
                <a:solidFill>
                  <a:schemeClr val="bg1"/>
                </a:solidFill>
                <a:latin typeface="+mj-lt"/>
                <a:ea typeface="+mj-ea"/>
                <a:cs typeface="+mj-cs"/>
              </a:defRPr>
            </a:lvl1pPr>
            <a:lvl2pPr marL="457200" indent="0">
              <a:buNone/>
              <a:defRPr lang="en-US" sz="2000" kern="1200" dirty="0" smtClean="0">
                <a:solidFill>
                  <a:schemeClr val="bg1"/>
                </a:solidFill>
                <a:latin typeface="+mj-lt"/>
                <a:ea typeface="+mj-ea"/>
                <a:cs typeface="+mj-cs"/>
              </a:defRPr>
            </a:lvl2pPr>
            <a:lvl3pPr marL="914400" indent="0">
              <a:buNone/>
              <a:defRPr lang="en-US" sz="2000" kern="1200" dirty="0" smtClean="0">
                <a:solidFill>
                  <a:schemeClr val="bg1"/>
                </a:solidFill>
                <a:latin typeface="+mj-lt"/>
                <a:ea typeface="+mj-ea"/>
                <a:cs typeface="+mj-cs"/>
              </a:defRPr>
            </a:lvl3pPr>
            <a:lvl4pPr marL="1371600" indent="0">
              <a:buNone/>
              <a:defRPr lang="en-US" sz="2000" kern="1200" dirty="0" smtClean="0">
                <a:solidFill>
                  <a:schemeClr val="bg1"/>
                </a:solidFill>
                <a:latin typeface="+mj-lt"/>
                <a:ea typeface="+mj-ea"/>
                <a:cs typeface="+mj-cs"/>
              </a:defRPr>
            </a:lvl4pPr>
            <a:lvl5pPr marL="1828800" indent="0">
              <a:buNone/>
              <a:defRPr lang="en-GB" sz="2000" kern="1200" dirty="0" smtClean="0">
                <a:solidFill>
                  <a:schemeClr val="bg1"/>
                </a:solidFill>
                <a:latin typeface="+mj-lt"/>
                <a:ea typeface="+mj-ea"/>
                <a:cs typeface="+mj-cs"/>
              </a:defRPr>
            </a:lvl5pPr>
          </a:lstStyle>
          <a:p>
            <a:pPr lvl="0"/>
            <a:r>
              <a:rPr lang="en-US" dirty="0" smtClean="0"/>
              <a:t>Click to edit Master text styles</a:t>
            </a:r>
          </a:p>
        </p:txBody>
      </p:sp>
      <p:sp>
        <p:nvSpPr>
          <p:cNvPr id="22" name="Text Placeholder 21"/>
          <p:cNvSpPr>
            <a:spLocks noGrp="1"/>
          </p:cNvSpPr>
          <p:nvPr>
            <p:ph type="body" sz="quarter" idx="18"/>
          </p:nvPr>
        </p:nvSpPr>
        <p:spPr>
          <a:xfrm>
            <a:off x="6417375" y="2517775"/>
            <a:ext cx="2334739" cy="557213"/>
          </a:xfrm>
        </p:spPr>
        <p:txBody>
          <a:bodyPr>
            <a:noAutofit/>
          </a:bodyPr>
          <a:lstStyle>
            <a:lvl1pPr marL="0" indent="0">
              <a:lnSpc>
                <a:spcPct val="100000"/>
              </a:lnSpc>
              <a:buNone/>
              <a:defRPr lang="en-GB" sz="3200" kern="1200" dirty="0">
                <a:solidFill>
                  <a:schemeClr val="bg2"/>
                </a:solidFill>
                <a:latin typeface="+mj-lt"/>
                <a:ea typeface="+mn-ea"/>
                <a:cs typeface="+mn-cs"/>
              </a:defRPr>
            </a:lvl1pPr>
          </a:lstStyle>
          <a:p>
            <a:pPr lvl="0"/>
            <a:r>
              <a:rPr lang="en-US" dirty="0" smtClean="0"/>
              <a:t>Click</a:t>
            </a:r>
            <a:endParaRPr lang="en-GB" dirty="0"/>
          </a:p>
        </p:txBody>
      </p:sp>
      <p:sp>
        <p:nvSpPr>
          <p:cNvPr id="24" name="Text Placeholder 23"/>
          <p:cNvSpPr>
            <a:spLocks noGrp="1"/>
          </p:cNvSpPr>
          <p:nvPr>
            <p:ph type="body" sz="quarter" idx="19"/>
          </p:nvPr>
        </p:nvSpPr>
        <p:spPr>
          <a:xfrm>
            <a:off x="6416354" y="3063875"/>
            <a:ext cx="2351087" cy="939800"/>
          </a:xfrm>
        </p:spPr>
        <p:txBody>
          <a:bodyPr>
            <a:normAutofit/>
          </a:bodyPr>
          <a:lstStyle>
            <a:lvl1pPr marL="0" indent="0">
              <a:lnSpc>
                <a:spcPct val="100000"/>
              </a:lnSpc>
              <a:buNone/>
              <a:defRPr lang="en-GB" sz="2000" kern="1200" dirty="0" smtClean="0">
                <a:solidFill>
                  <a:schemeClr val="bg1"/>
                </a:solidFill>
                <a:latin typeface="+mj-lt"/>
                <a:ea typeface="+mj-ea"/>
                <a:cs typeface="+mj-cs"/>
              </a:defRPr>
            </a:lvl1pPr>
          </a:lstStyle>
          <a:p>
            <a:pPr lvl="0"/>
            <a:r>
              <a:rPr lang="en-US" dirty="0" smtClean="0"/>
              <a:t>Click to edit Master text styles</a:t>
            </a:r>
            <a:endParaRPr lang="en-GB" dirty="0"/>
          </a:p>
        </p:txBody>
      </p:sp>
      <p:pic>
        <p:nvPicPr>
          <p:cNvPr id="26" name="Picture 25"/>
          <p:cNvPicPr>
            <a:picLocks noChangeAspect="1"/>
          </p:cNvPicPr>
          <p:nvPr userDrawn="1"/>
        </p:nvPicPr>
        <p:blipFill rotWithShape="1">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flipH="1">
            <a:off x="5905515" y="4500747"/>
            <a:ext cx="3238483" cy="2357253"/>
          </a:xfrm>
          <a:prstGeom prst="rect">
            <a:avLst/>
          </a:prstGeom>
        </p:spPr>
      </p:pic>
    </p:spTree>
    <p:extLst>
      <p:ext uri="{BB962C8B-B14F-4D97-AF65-F5344CB8AC3E}">
        <p14:creationId xmlns:p14="http://schemas.microsoft.com/office/powerpoint/2010/main" val="1197327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9880"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7581" y="1688207"/>
            <a:ext cx="8589963" cy="4709418"/>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592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7" name="Oval 6"/>
          <p:cNvSpPr/>
          <p:nvPr userDrawn="1"/>
        </p:nvSpPr>
        <p:spPr>
          <a:xfrm>
            <a:off x="346074" y="1972994"/>
            <a:ext cx="2527753" cy="25277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userDrawn="1"/>
        </p:nvSpPr>
        <p:spPr>
          <a:xfrm>
            <a:off x="3319236" y="1972994"/>
            <a:ext cx="2527753" cy="2527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userDrawn="1"/>
        </p:nvSpPr>
        <p:spPr>
          <a:xfrm>
            <a:off x="6292397" y="1972994"/>
            <a:ext cx="2527753" cy="2527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userDrawn="1">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userDrawn="1">
            <p:ph type="dt" sz="half" idx="10"/>
          </p:nvPr>
        </p:nvSpPr>
        <p:spPr/>
        <p:txBody>
          <a:bodyPr/>
          <a:lstStyle/>
          <a:p>
            <a:fld id="{82B35771-B45A-493A-8BFA-738F8FAD3C30}" type="datetimeFigureOut">
              <a:rPr lang="en-GB" smtClean="0"/>
              <a:t>28/02/2017</a:t>
            </a:fld>
            <a:endParaRPr lang="en-GB"/>
          </a:p>
        </p:txBody>
      </p:sp>
      <p:sp>
        <p:nvSpPr>
          <p:cNvPr id="5" name="Footer Placeholder 4"/>
          <p:cNvSpPr>
            <a:spLocks noGrp="1"/>
          </p:cNvSpPr>
          <p:nvPr userDrawn="1">
            <p:ph type="ftr" sz="quarter" idx="11"/>
          </p:nvPr>
        </p:nvSpPr>
        <p:spPr/>
        <p:txBody>
          <a:bodyPr/>
          <a:lstStyle/>
          <a:p>
            <a:endParaRPr lang="en-GB" dirty="0"/>
          </a:p>
        </p:txBody>
      </p:sp>
      <p:sp>
        <p:nvSpPr>
          <p:cNvPr id="6" name="Slide Number Placeholder 5"/>
          <p:cNvSpPr>
            <a:spLocks noGrp="1"/>
          </p:cNvSpPr>
          <p:nvPr userDrawn="1">
            <p:ph type="sldNum" sz="quarter" idx="12"/>
          </p:nvPr>
        </p:nvSpPr>
        <p:spPr/>
        <p:txBody>
          <a:bodyPr/>
          <a:lstStyle>
            <a:lvl1pPr algn="l">
              <a:defRPr/>
            </a:lvl1pPr>
          </a:lstStyle>
          <a:p>
            <a:fld id="{F7E9F3B9-8F16-46E3-8D91-B3701D07C131}" type="slidenum">
              <a:rPr lang="en-GB" smtClean="0"/>
              <a:pPr/>
              <a:t>‹#›</a:t>
            </a:fld>
            <a:endParaRPr lang="en-GB"/>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userDrawn="1">
            <p:ph type="body" sz="quarter" idx="14"/>
          </p:nvPr>
        </p:nvSpPr>
        <p:spPr>
          <a:xfrm>
            <a:off x="513399" y="3072888"/>
            <a:ext cx="2348553" cy="930787"/>
          </a:xfrm>
        </p:spPr>
        <p:txBody>
          <a:bodyPr>
            <a:normAutofit/>
          </a:bodyPr>
          <a:lstStyle>
            <a:lvl1pPr marL="0" indent="0">
              <a:lnSpc>
                <a:spcPct val="100000"/>
              </a:lnSpc>
              <a:spcBef>
                <a:spcPts val="2400"/>
              </a:spcBef>
              <a:buNone/>
              <a:defRPr lang="en-US" sz="2000" kern="1200" dirty="0" smtClean="0">
                <a:solidFill>
                  <a:schemeClr val="bg1"/>
                </a:solidFill>
                <a:latin typeface="+mj-lt"/>
                <a:ea typeface="+mj-ea"/>
                <a:cs typeface="+mj-cs"/>
              </a:defRPr>
            </a:lvl1pPr>
          </a:lstStyle>
          <a:p>
            <a:pPr lvl="0"/>
            <a:r>
              <a:rPr lang="en-US" dirty="0" smtClean="0"/>
              <a:t>Click to edit Master text styles</a:t>
            </a:r>
          </a:p>
        </p:txBody>
      </p:sp>
      <p:sp>
        <p:nvSpPr>
          <p:cNvPr id="11" name="Text Placeholder 10"/>
          <p:cNvSpPr>
            <a:spLocks noGrp="1"/>
          </p:cNvSpPr>
          <p:nvPr userDrawn="1">
            <p:ph type="body" sz="quarter" idx="15"/>
          </p:nvPr>
        </p:nvSpPr>
        <p:spPr>
          <a:xfrm>
            <a:off x="540075" y="2516741"/>
            <a:ext cx="2274377" cy="733694"/>
          </a:xfrm>
        </p:spPr>
        <p:txBody>
          <a:bodyPr>
            <a:normAutofit/>
          </a:bodyPr>
          <a:lstStyle>
            <a:lvl1pPr marL="0" indent="0" algn="l">
              <a:lnSpc>
                <a:spcPct val="100000"/>
              </a:lnSpc>
              <a:buNone/>
              <a:defRPr lang="en-GB" sz="2800" kern="1200" dirty="0">
                <a:solidFill>
                  <a:schemeClr val="accent6"/>
                </a:solidFill>
                <a:latin typeface="+mj-lt"/>
                <a:ea typeface="+mn-ea"/>
                <a:cs typeface="+mn-cs"/>
              </a:defRPr>
            </a:lvl1pPr>
          </a:lstStyle>
          <a:p>
            <a:pPr lvl="0"/>
            <a:r>
              <a:rPr lang="en-US" dirty="0" smtClean="0"/>
              <a:t>Click</a:t>
            </a:r>
            <a:endParaRPr lang="en-GB" dirty="0"/>
          </a:p>
        </p:txBody>
      </p:sp>
      <p:sp>
        <p:nvSpPr>
          <p:cNvPr id="13" name="Text Placeholder 12"/>
          <p:cNvSpPr>
            <a:spLocks noGrp="1"/>
          </p:cNvSpPr>
          <p:nvPr>
            <p:ph type="body" sz="quarter" idx="16"/>
          </p:nvPr>
        </p:nvSpPr>
        <p:spPr>
          <a:xfrm>
            <a:off x="3443193" y="2517775"/>
            <a:ext cx="2351087" cy="719138"/>
          </a:xfrm>
        </p:spPr>
        <p:txBody>
          <a:bodyPr/>
          <a:lstStyle>
            <a:lvl1pPr marL="0" indent="0">
              <a:lnSpc>
                <a:spcPct val="100000"/>
              </a:lnSpc>
              <a:buNone/>
              <a:defRPr>
                <a:solidFill>
                  <a:schemeClr val="accent2"/>
                </a:solidFill>
                <a:latin typeface="+mj-lt"/>
              </a:defRPr>
            </a:lvl1pPr>
          </a:lstStyle>
          <a:p>
            <a:pPr lvl="0"/>
            <a:r>
              <a:rPr lang="en-US" dirty="0" smtClean="0"/>
              <a:t>Click</a:t>
            </a:r>
            <a:endParaRPr lang="en-GB" dirty="0"/>
          </a:p>
        </p:txBody>
      </p:sp>
      <p:sp>
        <p:nvSpPr>
          <p:cNvPr id="20" name="Text Placeholder 19"/>
          <p:cNvSpPr>
            <a:spLocks noGrp="1"/>
          </p:cNvSpPr>
          <p:nvPr>
            <p:ph type="body" sz="quarter" idx="17"/>
          </p:nvPr>
        </p:nvSpPr>
        <p:spPr>
          <a:xfrm>
            <a:off x="3437637" y="3074988"/>
            <a:ext cx="2362200" cy="928687"/>
          </a:xfrm>
        </p:spPr>
        <p:txBody>
          <a:bodyPr>
            <a:noAutofit/>
          </a:bodyPr>
          <a:lstStyle>
            <a:lvl1pPr marL="0" indent="0">
              <a:lnSpc>
                <a:spcPct val="100000"/>
              </a:lnSpc>
              <a:buNone/>
              <a:defRPr lang="en-US" sz="2000" kern="1200" dirty="0" smtClean="0">
                <a:solidFill>
                  <a:schemeClr val="bg1"/>
                </a:solidFill>
                <a:latin typeface="+mj-lt"/>
                <a:ea typeface="+mj-ea"/>
                <a:cs typeface="+mj-cs"/>
              </a:defRPr>
            </a:lvl1pPr>
            <a:lvl2pPr marL="457200" indent="0">
              <a:buNone/>
              <a:defRPr lang="en-US" sz="2000" kern="1200" dirty="0" smtClean="0">
                <a:solidFill>
                  <a:schemeClr val="bg1"/>
                </a:solidFill>
                <a:latin typeface="+mj-lt"/>
                <a:ea typeface="+mj-ea"/>
                <a:cs typeface="+mj-cs"/>
              </a:defRPr>
            </a:lvl2pPr>
            <a:lvl3pPr marL="914400" indent="0">
              <a:buNone/>
              <a:defRPr lang="en-US" sz="2000" kern="1200" dirty="0" smtClean="0">
                <a:solidFill>
                  <a:schemeClr val="bg1"/>
                </a:solidFill>
                <a:latin typeface="+mj-lt"/>
                <a:ea typeface="+mj-ea"/>
                <a:cs typeface="+mj-cs"/>
              </a:defRPr>
            </a:lvl3pPr>
            <a:lvl4pPr marL="1371600" indent="0">
              <a:buNone/>
              <a:defRPr lang="en-US" sz="2000" kern="1200" dirty="0" smtClean="0">
                <a:solidFill>
                  <a:schemeClr val="bg1"/>
                </a:solidFill>
                <a:latin typeface="+mj-lt"/>
                <a:ea typeface="+mj-ea"/>
                <a:cs typeface="+mj-cs"/>
              </a:defRPr>
            </a:lvl4pPr>
            <a:lvl5pPr marL="1828800" indent="0">
              <a:buNone/>
              <a:defRPr lang="en-GB" sz="2000" kern="1200" dirty="0" smtClean="0">
                <a:solidFill>
                  <a:schemeClr val="bg1"/>
                </a:solidFill>
                <a:latin typeface="+mj-lt"/>
                <a:ea typeface="+mj-ea"/>
                <a:cs typeface="+mj-cs"/>
              </a:defRPr>
            </a:lvl5pPr>
          </a:lstStyle>
          <a:p>
            <a:pPr lvl="0"/>
            <a:r>
              <a:rPr lang="en-US" dirty="0" smtClean="0"/>
              <a:t>Click to edit Master text styles</a:t>
            </a:r>
          </a:p>
        </p:txBody>
      </p:sp>
      <p:sp>
        <p:nvSpPr>
          <p:cNvPr id="22" name="Text Placeholder 21"/>
          <p:cNvSpPr>
            <a:spLocks noGrp="1"/>
          </p:cNvSpPr>
          <p:nvPr>
            <p:ph type="body" sz="quarter" idx="18"/>
          </p:nvPr>
        </p:nvSpPr>
        <p:spPr>
          <a:xfrm>
            <a:off x="6417375" y="2517775"/>
            <a:ext cx="2334739" cy="557213"/>
          </a:xfrm>
        </p:spPr>
        <p:txBody>
          <a:bodyPr>
            <a:noAutofit/>
          </a:bodyPr>
          <a:lstStyle>
            <a:lvl1pPr marL="0" indent="0">
              <a:lnSpc>
                <a:spcPct val="100000"/>
              </a:lnSpc>
              <a:buNone/>
              <a:defRPr lang="en-GB" sz="3200" kern="1200" dirty="0">
                <a:solidFill>
                  <a:schemeClr val="bg2"/>
                </a:solidFill>
                <a:latin typeface="+mj-lt"/>
                <a:ea typeface="+mn-ea"/>
                <a:cs typeface="+mn-cs"/>
              </a:defRPr>
            </a:lvl1pPr>
          </a:lstStyle>
          <a:p>
            <a:pPr lvl="0"/>
            <a:r>
              <a:rPr lang="en-US" dirty="0" smtClean="0"/>
              <a:t>Click</a:t>
            </a:r>
            <a:endParaRPr lang="en-GB" dirty="0"/>
          </a:p>
        </p:txBody>
      </p:sp>
      <p:sp>
        <p:nvSpPr>
          <p:cNvPr id="24" name="Text Placeholder 23"/>
          <p:cNvSpPr>
            <a:spLocks noGrp="1"/>
          </p:cNvSpPr>
          <p:nvPr>
            <p:ph type="body" sz="quarter" idx="19"/>
          </p:nvPr>
        </p:nvSpPr>
        <p:spPr>
          <a:xfrm>
            <a:off x="6416354" y="3063875"/>
            <a:ext cx="2351087" cy="939800"/>
          </a:xfrm>
        </p:spPr>
        <p:txBody>
          <a:bodyPr>
            <a:normAutofit/>
          </a:bodyPr>
          <a:lstStyle>
            <a:lvl1pPr marL="0" indent="0">
              <a:lnSpc>
                <a:spcPct val="100000"/>
              </a:lnSpc>
              <a:buNone/>
              <a:defRPr lang="en-GB" sz="2000" kern="1200" dirty="0" smtClean="0">
                <a:solidFill>
                  <a:schemeClr val="bg1"/>
                </a:solidFill>
                <a:latin typeface="+mj-lt"/>
                <a:ea typeface="+mj-ea"/>
                <a:cs typeface="+mj-cs"/>
              </a:defRPr>
            </a:lvl1pPr>
          </a:lstStyle>
          <a:p>
            <a:pPr lvl="0"/>
            <a:r>
              <a:rPr lang="en-US" dirty="0" smtClean="0"/>
              <a:t>Click to edit Master text styles</a:t>
            </a:r>
            <a:endParaRPr lang="en-GB" dirty="0"/>
          </a:p>
        </p:txBody>
      </p:sp>
      <p:sp>
        <p:nvSpPr>
          <p:cNvPr id="10" name="Picture Placeholder 9"/>
          <p:cNvSpPr>
            <a:spLocks noGrp="1"/>
          </p:cNvSpPr>
          <p:nvPr>
            <p:ph type="pic" sz="quarter" idx="20"/>
          </p:nvPr>
        </p:nvSpPr>
        <p:spPr>
          <a:xfrm>
            <a:off x="188913" y="4583113"/>
            <a:ext cx="2684462" cy="2274887"/>
          </a:xfrm>
        </p:spPr>
        <p:txBody>
          <a:bodyPr>
            <a:normAutofit/>
          </a:bodyPr>
          <a:lstStyle>
            <a:lvl1pPr marL="0" indent="0">
              <a:buNone/>
              <a:defRPr sz="1800"/>
            </a:lvl1pPr>
          </a:lstStyle>
          <a:p>
            <a:endParaRPr lang="en-GB" dirty="0"/>
          </a:p>
        </p:txBody>
      </p:sp>
      <p:sp>
        <p:nvSpPr>
          <p:cNvPr id="21" name="Picture Placeholder 9"/>
          <p:cNvSpPr>
            <a:spLocks noGrp="1"/>
          </p:cNvSpPr>
          <p:nvPr>
            <p:ph type="pic" sz="quarter" idx="21"/>
          </p:nvPr>
        </p:nvSpPr>
        <p:spPr>
          <a:xfrm>
            <a:off x="3275856" y="4583113"/>
            <a:ext cx="2684462" cy="2274887"/>
          </a:xfrm>
        </p:spPr>
        <p:txBody>
          <a:bodyPr>
            <a:normAutofit/>
          </a:bodyPr>
          <a:lstStyle>
            <a:lvl1pPr marL="0" indent="0">
              <a:buNone/>
              <a:defRPr sz="1800"/>
            </a:lvl1pPr>
          </a:lstStyle>
          <a:p>
            <a:endParaRPr lang="en-GB" dirty="0"/>
          </a:p>
        </p:txBody>
      </p:sp>
      <p:sp>
        <p:nvSpPr>
          <p:cNvPr id="23" name="Picture Placeholder 9"/>
          <p:cNvSpPr>
            <a:spLocks noGrp="1"/>
          </p:cNvSpPr>
          <p:nvPr>
            <p:ph type="pic" sz="quarter" idx="22"/>
          </p:nvPr>
        </p:nvSpPr>
        <p:spPr>
          <a:xfrm>
            <a:off x="6228184" y="4583113"/>
            <a:ext cx="2684462" cy="2274887"/>
          </a:xfrm>
        </p:spPr>
        <p:txBody>
          <a:bodyPr>
            <a:normAutofit/>
          </a:bodyPr>
          <a:lstStyle>
            <a:lvl1pPr marL="0" indent="0">
              <a:buNone/>
              <a:defRPr sz="1800"/>
            </a:lvl1pPr>
          </a:lstStyle>
          <a:p>
            <a:endParaRPr lang="en-GB" dirty="0"/>
          </a:p>
        </p:txBody>
      </p:sp>
    </p:spTree>
    <p:extLst>
      <p:ext uri="{BB962C8B-B14F-4D97-AF65-F5344CB8AC3E}">
        <p14:creationId xmlns:p14="http://schemas.microsoft.com/office/powerpoint/2010/main" val="5449594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ur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8902" y="3462274"/>
            <a:ext cx="2644852" cy="3128532"/>
          </a:xfrm>
          <a:prstGeom prst="rect">
            <a:avLst/>
          </a:prstGeom>
        </p:spPr>
      </p:pic>
      <p:sp>
        <p:nvSpPr>
          <p:cNvPr id="2" name="Title 1"/>
          <p:cNvSpPr>
            <a:spLocks noGrp="1"/>
          </p:cNvSpPr>
          <p:nvPr>
            <p:ph type="title"/>
          </p:nvPr>
        </p:nvSpPr>
        <p:spPr>
          <a:xfrm>
            <a:off x="247649" y="287338"/>
            <a:ext cx="8589963" cy="1143000"/>
          </a:xfrm>
        </p:spPr>
        <p:txBody>
          <a:bodyPr/>
          <a:lstStyle>
            <a:lvl1pPr algn="l">
              <a:defRPr>
                <a:solidFill>
                  <a:schemeClr val="accent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1688207"/>
            <a:ext cx="8589963" cy="1774067"/>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r="58619"/>
          <a:stretch/>
        </p:blipFill>
        <p:spPr>
          <a:xfrm>
            <a:off x="4687599" y="3703638"/>
            <a:ext cx="1068317" cy="2731096"/>
          </a:xfrm>
          <a:prstGeom prst="rect">
            <a:avLst/>
          </a:prstGeom>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l="64481" r="-5862"/>
          <a:stretch/>
        </p:blipFill>
        <p:spPr>
          <a:xfrm>
            <a:off x="7893747" y="3703638"/>
            <a:ext cx="1068317" cy="2731096"/>
          </a:xfrm>
          <a:prstGeom prst="rect">
            <a:avLst/>
          </a:prstGeom>
        </p:spPr>
      </p:pic>
    </p:spTree>
    <p:extLst>
      <p:ext uri="{BB962C8B-B14F-4D97-AF65-F5344CB8AC3E}">
        <p14:creationId xmlns:p14="http://schemas.microsoft.com/office/powerpoint/2010/main" val="27693225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Light Blu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10908" y="3042744"/>
            <a:ext cx="4833092" cy="3483093"/>
          </a:xfrm>
          <a:prstGeom prst="rect">
            <a:avLst/>
          </a:prstGeom>
        </p:spPr>
      </p:pic>
      <p:sp>
        <p:nvSpPr>
          <p:cNvPr id="2" name="Title 1"/>
          <p:cNvSpPr>
            <a:spLocks noGrp="1"/>
          </p:cNvSpPr>
          <p:nvPr>
            <p:ph type="title"/>
          </p:nvPr>
        </p:nvSpPr>
        <p:spPr>
          <a:xfrm>
            <a:off x="249060" y="287338"/>
            <a:ext cx="8589963" cy="1143000"/>
          </a:xfrm>
        </p:spPr>
        <p:txBody>
          <a:bodyPr/>
          <a:lstStyle>
            <a:lvl1pPr algn="l">
              <a:defRPr>
                <a:solidFill>
                  <a:schemeClr val="accent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30011" y="1688207"/>
            <a:ext cx="8566327" cy="4553843"/>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49928" y="2229431"/>
            <a:ext cx="2711669" cy="2862322"/>
          </a:xfrm>
          <a:prstGeom prst="rect">
            <a:avLst/>
          </a:prstGeom>
          <a:noFill/>
        </p:spPr>
        <p:txBody>
          <a:bodyPr wrap="square" rtlCol="0">
            <a:spAutoFit/>
          </a:bodyPr>
          <a:lstStyle/>
          <a:p>
            <a:r>
              <a:rPr lang="en-GB" sz="18000" dirty="0" smtClean="0">
                <a:solidFill>
                  <a:srgbClr val="26BCD7"/>
                </a:solidFill>
                <a:latin typeface="Georgia"/>
              </a:rPr>
              <a:t>!?</a:t>
            </a:r>
            <a:endParaRPr lang="en-GB" sz="18000" dirty="0">
              <a:solidFill>
                <a:srgbClr val="26BCD7"/>
              </a:solidFill>
              <a:latin typeface="Georgia"/>
            </a:endParaRPr>
          </a:p>
        </p:txBody>
      </p:sp>
    </p:spTree>
    <p:extLst>
      <p:ext uri="{BB962C8B-B14F-4D97-AF65-F5344CB8AC3E}">
        <p14:creationId xmlns:p14="http://schemas.microsoft.com/office/powerpoint/2010/main" val="4039420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i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91353" y="2483448"/>
            <a:ext cx="2975630" cy="4381384"/>
          </a:xfrm>
          <a:prstGeom prst="rect">
            <a:avLst/>
          </a:prstGeom>
        </p:spPr>
      </p:pic>
      <p:sp>
        <p:nvSpPr>
          <p:cNvPr id="2" name="Title 1"/>
          <p:cNvSpPr>
            <a:spLocks noGrp="1"/>
          </p:cNvSpPr>
          <p:nvPr>
            <p:ph type="title"/>
          </p:nvPr>
        </p:nvSpPr>
        <p:spPr>
          <a:xfrm>
            <a:off x="247649" y="287338"/>
            <a:ext cx="8589963" cy="1143000"/>
          </a:xfrm>
        </p:spPr>
        <p:txBody>
          <a:bodyPr/>
          <a:lstStyle>
            <a:lvl1pPr algn="l">
              <a:defRPr>
                <a:solidFill>
                  <a:schemeClr val="accent3"/>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1688207"/>
            <a:ext cx="8577475" cy="4553843"/>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49928" y="3411856"/>
            <a:ext cx="2711669" cy="2246769"/>
          </a:xfrm>
          <a:prstGeom prst="rect">
            <a:avLst/>
          </a:prstGeom>
          <a:noFill/>
        </p:spPr>
        <p:txBody>
          <a:bodyPr wrap="square" rtlCol="0">
            <a:spAutoFit/>
          </a:bodyPr>
          <a:lstStyle/>
          <a:p>
            <a:r>
              <a:rPr lang="en-GB" sz="14000" dirty="0" smtClean="0">
                <a:solidFill>
                  <a:srgbClr val="EC008C"/>
                </a:solidFill>
                <a:latin typeface="Georgia"/>
              </a:rPr>
              <a:t>{ }</a:t>
            </a:r>
            <a:endParaRPr lang="en-GB" sz="14000" dirty="0">
              <a:solidFill>
                <a:srgbClr val="EC008C"/>
              </a:solidFill>
              <a:latin typeface="Georgia"/>
            </a:endParaRPr>
          </a:p>
        </p:txBody>
      </p:sp>
    </p:spTree>
    <p:extLst>
      <p:ext uri="{BB962C8B-B14F-4D97-AF65-F5344CB8AC3E}">
        <p14:creationId xmlns:p14="http://schemas.microsoft.com/office/powerpoint/2010/main" val="36415642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Large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210" y="1702784"/>
            <a:ext cx="8460000" cy="1201016"/>
          </a:xfrm>
        </p:spPr>
        <p:txBody>
          <a:bodyPr>
            <a:noAutofit/>
          </a:bodyPr>
          <a:lstStyle>
            <a:lvl1pPr marL="0" indent="0" algn="l">
              <a:lnSpc>
                <a:spcPct val="100000"/>
              </a:lnSpc>
              <a:spcBef>
                <a:spcPts val="2400"/>
              </a:spcBef>
              <a:buNone/>
              <a:defRPr lang="en-US" sz="88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3125330"/>
            <a:ext cx="8460000" cy="1623342"/>
          </a:xfrm>
        </p:spPr>
        <p:txBody>
          <a:bodyPr>
            <a:normAutofit/>
          </a:bodyPr>
          <a:lstStyle>
            <a:lvl1pPr marL="0" indent="0">
              <a:lnSpc>
                <a:spcPct val="100000"/>
              </a:lnSpc>
              <a:spcBef>
                <a:spcPts val="2400"/>
              </a:spcBef>
              <a:buNone/>
              <a:defRPr sz="2600">
                <a:solidFill>
                  <a:schemeClr val="tx2"/>
                </a:solidFill>
                <a:latin typeface="+mn-lt"/>
              </a:defRPr>
            </a:lvl1pPr>
          </a:lstStyle>
          <a:p>
            <a:pPr lvl="0"/>
            <a:r>
              <a:rPr lang="en-US" dirty="0" smtClean="0"/>
              <a:t>Click to edit Master text styles</a:t>
            </a:r>
          </a:p>
        </p:txBody>
      </p:sp>
      <p:cxnSp>
        <p:nvCxnSpPr>
          <p:cNvPr id="13" name="Straight Connector 12"/>
          <p:cNvCxnSpPr/>
          <p:nvPr userDrawn="1"/>
        </p:nvCxnSpPr>
        <p:spPr>
          <a:xfrm>
            <a:off x="346075" y="177281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6075" y="465313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692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Bullet Point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7649"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5"/>
              </a:buClr>
              <a:buFont typeface="Verdana" panose="020B0604030504040204" pitchFamily="34" charset="0"/>
              <a:buChar char="•"/>
              <a:defRPr sz="2200"/>
            </a:lvl1pPr>
            <a:lvl2pPr>
              <a:spcBef>
                <a:spcPts val="2400"/>
              </a:spcBef>
              <a:buClr>
                <a:schemeClr val="accent5"/>
              </a:buClr>
              <a:defRPr sz="2000"/>
            </a:lvl2pPr>
            <a:lvl3pPr>
              <a:spcBef>
                <a:spcPts val="2400"/>
              </a:spcBef>
              <a:buClr>
                <a:schemeClr val="accent5"/>
              </a:buClr>
              <a:defRPr sz="1800"/>
            </a:lvl3pPr>
            <a:lvl4pPr>
              <a:spcBef>
                <a:spcPts val="2400"/>
              </a:spcBef>
              <a:buClr>
                <a:schemeClr val="accent5"/>
              </a:buClr>
              <a:defRPr sz="1600"/>
            </a:lvl4pPr>
            <a:lvl5pPr>
              <a:spcBef>
                <a:spcPts val="2400"/>
              </a:spcBef>
              <a:buClr>
                <a:schemeClr val="accent5"/>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035934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Bullet Point Content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551" y="287338"/>
            <a:ext cx="8589963" cy="1143000"/>
          </a:xfrm>
        </p:spPr>
        <p:txBody>
          <a:bodyPr/>
          <a:lstStyle>
            <a:lvl1pPr algn="l">
              <a:defRPr>
                <a:solidFill>
                  <a:schemeClr val="accent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30694"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solidFill>
                  <a:schemeClr val="bg1"/>
                </a:solidFill>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1"/>
              </a:buClr>
              <a:buFont typeface="Verdana" panose="020B0604030504040204" pitchFamily="34" charset="0"/>
              <a:buChar char="•"/>
              <a:defRPr sz="2200">
                <a:solidFill>
                  <a:schemeClr val="bg1"/>
                </a:solidFill>
              </a:defRPr>
            </a:lvl1pPr>
            <a:lvl2pPr>
              <a:spcBef>
                <a:spcPts val="2400"/>
              </a:spcBef>
              <a:buClr>
                <a:schemeClr val="accent1"/>
              </a:buClr>
              <a:defRPr sz="2000">
                <a:solidFill>
                  <a:schemeClr val="bg1"/>
                </a:solidFill>
              </a:defRPr>
            </a:lvl2pPr>
            <a:lvl3pPr>
              <a:spcBef>
                <a:spcPts val="2400"/>
              </a:spcBef>
              <a:buClr>
                <a:schemeClr val="accent1"/>
              </a:buClr>
              <a:defRPr sz="1800">
                <a:solidFill>
                  <a:schemeClr val="bg1"/>
                </a:solidFill>
              </a:defRPr>
            </a:lvl3pPr>
            <a:lvl4pPr>
              <a:spcBef>
                <a:spcPts val="2400"/>
              </a:spcBef>
              <a:buClr>
                <a:schemeClr val="accent1"/>
              </a:buClr>
              <a:defRPr sz="1600">
                <a:solidFill>
                  <a:schemeClr val="bg1"/>
                </a:solidFill>
              </a:defRPr>
            </a:lvl4pPr>
            <a:lvl5pPr>
              <a:spcBef>
                <a:spcPts val="2400"/>
              </a:spcBef>
              <a:buClr>
                <a:schemeClr val="accent1"/>
              </a:buClr>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57856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aption Blue">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8738" y="1610433"/>
            <a:ext cx="6776900" cy="3525820"/>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4" y="1845999"/>
            <a:ext cx="6472053" cy="2685056"/>
          </a:xfrm>
        </p:spPr>
        <p:txBody>
          <a:bodyPr anchor="t" anchorCtr="0">
            <a:noAutofit/>
          </a:bodyPr>
          <a:lstStyle>
            <a:lvl1pPr algn="l">
              <a:lnSpc>
                <a:spcPct val="100000"/>
              </a:lnSpc>
              <a:defRPr sz="3600">
                <a:solidFill>
                  <a:schemeClr val="bg2"/>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7470295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aption Purpl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8738" y="1610433"/>
            <a:ext cx="6776900" cy="3525819"/>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4" y="1845999"/>
            <a:ext cx="6472053" cy="2685056"/>
          </a:xfrm>
        </p:spPr>
        <p:txBody>
          <a:bodyPr anchor="t" anchorCtr="0">
            <a:noAutofit/>
          </a:bodyPr>
          <a:lstStyle>
            <a:lvl1pPr algn="l">
              <a:lnSpc>
                <a:spcPct val="100000"/>
              </a:lnSpc>
              <a:defRPr sz="3600">
                <a:solidFill>
                  <a:schemeClr val="accent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47853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aption G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45927" y="4253636"/>
            <a:ext cx="3374223" cy="2604363"/>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1313388" y="1609771"/>
            <a:ext cx="5536374" cy="3519915"/>
          </a:xfrm>
          <a:prstGeom prst="rect">
            <a:avLst/>
          </a:prstGeom>
        </p:spPr>
      </p:pic>
      <p:sp>
        <p:nvSpPr>
          <p:cNvPr id="2" name="Title 1"/>
          <p:cNvSpPr>
            <a:spLocks noGrp="1"/>
          </p:cNvSpPr>
          <p:nvPr>
            <p:ph type="title"/>
          </p:nvPr>
        </p:nvSpPr>
        <p:spPr>
          <a:xfrm>
            <a:off x="258506"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1458538" y="1811039"/>
            <a:ext cx="5474349" cy="3018181"/>
          </a:xfrm>
        </p:spPr>
        <p:txBody>
          <a:bodyPr>
            <a:normAutofit/>
          </a:bodyPr>
          <a:lstStyle>
            <a:lvl1pPr marL="0" indent="0" algn="l">
              <a:lnSpc>
                <a:spcPct val="100000"/>
              </a:lnSpc>
              <a:spcBef>
                <a:spcPts val="2400"/>
              </a:spcBef>
              <a:buNone/>
              <a:defRPr lang="en-US" sz="3600" kern="1200" dirty="0" smtClean="0">
                <a:solidFill>
                  <a:schemeClr val="accent6"/>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07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aption Purple and Pink">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83011" y="3498211"/>
            <a:ext cx="3260988" cy="3373436"/>
          </a:xfrm>
          <a:prstGeom prst="rect">
            <a:avLst/>
          </a:prstGeom>
        </p:spPr>
      </p:pic>
      <p:grpSp>
        <p:nvGrpSpPr>
          <p:cNvPr id="14" name="Group 4"/>
          <p:cNvGrpSpPr>
            <a:grpSpLocks noChangeAspect="1"/>
          </p:cNvGrpSpPr>
          <p:nvPr userDrawn="1"/>
        </p:nvGrpSpPr>
        <p:grpSpPr bwMode="auto">
          <a:xfrm flipH="1">
            <a:off x="782827" y="1609770"/>
            <a:ext cx="6600612" cy="3425825"/>
            <a:chOff x="837" y="1100"/>
            <a:chExt cx="4282" cy="2158"/>
          </a:xfrm>
        </p:grpSpPr>
        <p:sp>
          <p:nvSpPr>
            <p:cNvPr id="15" name="AutoShape 3"/>
            <p:cNvSpPr>
              <a:spLocks noChangeAspect="1" noChangeArrowheads="1" noTextEdit="1"/>
            </p:cNvSpPr>
            <p:nvPr userDrawn="1"/>
          </p:nvSpPr>
          <p:spPr bwMode="auto">
            <a:xfrm>
              <a:off x="837" y="1100"/>
              <a:ext cx="4282" cy="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Freeform 5"/>
            <p:cNvSpPr>
              <a:spLocks/>
            </p:cNvSpPr>
            <p:nvPr userDrawn="1"/>
          </p:nvSpPr>
          <p:spPr bwMode="auto">
            <a:xfrm>
              <a:off x="836" y="1100"/>
              <a:ext cx="4282" cy="2157"/>
            </a:xfrm>
            <a:custGeom>
              <a:avLst/>
              <a:gdLst>
                <a:gd name="T0" fmla="*/ 0 w 3735"/>
                <a:gd name="T1" fmla="*/ 2363 h 2363"/>
                <a:gd name="T2" fmla="*/ 0 w 3735"/>
                <a:gd name="T3" fmla="*/ 287 h 2363"/>
                <a:gd name="T4" fmla="*/ 288 w 3735"/>
                <a:gd name="T5" fmla="*/ 0 h 2363"/>
                <a:gd name="T6" fmla="*/ 3447 w 3735"/>
                <a:gd name="T7" fmla="*/ 0 h 2363"/>
                <a:gd name="T8" fmla="*/ 3735 w 3735"/>
                <a:gd name="T9" fmla="*/ 287 h 2363"/>
                <a:gd name="T10" fmla="*/ 3735 w 3735"/>
                <a:gd name="T11" fmla="*/ 1808 h 2363"/>
                <a:gd name="T12" fmla="*/ 3447 w 3735"/>
                <a:gd name="T13" fmla="*/ 2095 h 2363"/>
                <a:gd name="T14" fmla="*/ 288 w 3735"/>
                <a:gd name="T15" fmla="*/ 2095 h 2363"/>
                <a:gd name="T16" fmla="*/ 0 w 3735"/>
                <a:gd name="T17" fmla="*/ 2363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5" h="2363">
                  <a:moveTo>
                    <a:pt x="0" y="2363"/>
                  </a:moveTo>
                  <a:cubicBezTo>
                    <a:pt x="0" y="287"/>
                    <a:pt x="0" y="287"/>
                    <a:pt x="0" y="287"/>
                  </a:cubicBezTo>
                  <a:cubicBezTo>
                    <a:pt x="0" y="129"/>
                    <a:pt x="129" y="0"/>
                    <a:pt x="288" y="0"/>
                  </a:cubicBezTo>
                  <a:cubicBezTo>
                    <a:pt x="3447" y="0"/>
                    <a:pt x="3447" y="0"/>
                    <a:pt x="3447" y="0"/>
                  </a:cubicBezTo>
                  <a:cubicBezTo>
                    <a:pt x="3606" y="0"/>
                    <a:pt x="3735" y="129"/>
                    <a:pt x="3735" y="287"/>
                  </a:cubicBezTo>
                  <a:cubicBezTo>
                    <a:pt x="3735" y="1808"/>
                    <a:pt x="3735" y="1808"/>
                    <a:pt x="3735" y="1808"/>
                  </a:cubicBezTo>
                  <a:cubicBezTo>
                    <a:pt x="3735" y="1966"/>
                    <a:pt x="3606" y="2095"/>
                    <a:pt x="3447" y="2095"/>
                  </a:cubicBezTo>
                  <a:cubicBezTo>
                    <a:pt x="288" y="2095"/>
                    <a:pt x="288" y="2095"/>
                    <a:pt x="288" y="2095"/>
                  </a:cubicBezTo>
                  <a:lnTo>
                    <a:pt x="0" y="23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996286" y="1838335"/>
            <a:ext cx="6291617" cy="3018181"/>
          </a:xfrm>
        </p:spPr>
        <p:txBody>
          <a:bodyPr>
            <a:normAutofit/>
          </a:bodyPr>
          <a:lstStyle>
            <a:lvl1pPr marL="0" indent="0" algn="l">
              <a:lnSpc>
                <a:spcPct val="100000"/>
              </a:lnSpc>
              <a:spcBef>
                <a:spcPts val="2400"/>
              </a:spcBef>
              <a:buNone/>
              <a:defRPr lang="en-US" sz="36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681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Large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210" y="1702784"/>
            <a:ext cx="8460000" cy="1201016"/>
          </a:xfrm>
        </p:spPr>
        <p:txBody>
          <a:bodyPr>
            <a:noAutofit/>
          </a:bodyPr>
          <a:lstStyle>
            <a:lvl1pPr marL="0" indent="0" algn="l">
              <a:lnSpc>
                <a:spcPct val="100000"/>
              </a:lnSpc>
              <a:spcBef>
                <a:spcPts val="2400"/>
              </a:spcBef>
              <a:buNone/>
              <a:defRPr lang="en-US" sz="88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pPr/>
              <a:t>‹#›</a:t>
            </a:fld>
            <a:endParaRPr lang="en-GB"/>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3125330"/>
            <a:ext cx="8460000" cy="1623342"/>
          </a:xfrm>
        </p:spPr>
        <p:txBody>
          <a:bodyPr>
            <a:normAutofit/>
          </a:bodyPr>
          <a:lstStyle>
            <a:lvl1pPr marL="0" indent="0">
              <a:lnSpc>
                <a:spcPct val="100000"/>
              </a:lnSpc>
              <a:spcBef>
                <a:spcPts val="2400"/>
              </a:spcBef>
              <a:buNone/>
              <a:defRPr sz="2600">
                <a:solidFill>
                  <a:schemeClr val="tx2"/>
                </a:solidFill>
                <a:latin typeface="+mn-lt"/>
              </a:defRPr>
            </a:lvl1pPr>
          </a:lstStyle>
          <a:p>
            <a:pPr lvl="0"/>
            <a:r>
              <a:rPr lang="en-US" dirty="0" smtClean="0"/>
              <a:t>Click to edit Master text styles</a:t>
            </a:r>
          </a:p>
        </p:txBody>
      </p:sp>
      <p:cxnSp>
        <p:nvCxnSpPr>
          <p:cNvPr id="13" name="Straight Connector 12"/>
          <p:cNvCxnSpPr/>
          <p:nvPr userDrawn="1"/>
        </p:nvCxnSpPr>
        <p:spPr>
          <a:xfrm>
            <a:off x="346075" y="177281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6075" y="465313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7784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aption Blue Purple and Pink">
    <p:spTree>
      <p:nvGrpSpPr>
        <p:cNvPr id="1" name=""/>
        <p:cNvGrpSpPr/>
        <p:nvPr/>
      </p:nvGrpSpPr>
      <p:grpSpPr>
        <a:xfrm>
          <a:off x="0" y="0"/>
          <a:ext cx="0" cy="0"/>
          <a:chOff x="0" y="0"/>
          <a:chExt cx="0" cy="0"/>
        </a:xfrm>
      </p:grpSpPr>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59137" y="1460558"/>
            <a:ext cx="3799244" cy="3898054"/>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54860" y="1820389"/>
            <a:ext cx="3799244" cy="3898054"/>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50582" y="2180220"/>
            <a:ext cx="3799244" cy="3898054"/>
          </a:xfrm>
          <a:prstGeom prst="rect">
            <a:avLst/>
          </a:prstGeom>
        </p:spPr>
      </p:pic>
      <p:sp>
        <p:nvSpPr>
          <p:cNvPr id="3" name="Content Placeholder 2"/>
          <p:cNvSpPr>
            <a:spLocks noGrp="1"/>
          </p:cNvSpPr>
          <p:nvPr>
            <p:ph idx="1"/>
          </p:nvPr>
        </p:nvSpPr>
        <p:spPr>
          <a:xfrm>
            <a:off x="3248167" y="2361063"/>
            <a:ext cx="3493827" cy="3234519"/>
          </a:xfrm>
        </p:spPr>
        <p:txBody>
          <a:bodyPr>
            <a:normAutofit/>
          </a:bodyPr>
          <a:lstStyle>
            <a:lvl1pPr marL="0" indent="0" algn="l">
              <a:lnSpc>
                <a:spcPct val="100000"/>
              </a:lnSpc>
              <a:spcBef>
                <a:spcPts val="2400"/>
              </a:spcBef>
              <a:buNone/>
              <a:defRPr lang="en-US" sz="36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Tree>
    <p:extLst>
      <p:ext uri="{BB962C8B-B14F-4D97-AF65-F5344CB8AC3E}">
        <p14:creationId xmlns:p14="http://schemas.microsoft.com/office/powerpoint/2010/main" val="36616521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ouble Caption Blu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73065" y="4405745"/>
            <a:ext cx="2270935" cy="2448783"/>
          </a:xfrm>
          <a:prstGeom prst="rect">
            <a:avLst/>
          </a:prstGeom>
        </p:spPr>
      </p:pic>
      <p:pic>
        <p:nvPicPr>
          <p:cNvPr id="16" name="Picture 15"/>
          <p:cNvPicPr>
            <a:picLocks noChangeAspect="1"/>
          </p:cNvPicPr>
          <p:nvPr userDrawn="1"/>
        </p:nvPicPr>
        <p:blipFill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flipH="1">
            <a:off x="-2" y="4441372"/>
            <a:ext cx="2706805" cy="2430276"/>
          </a:xfrm>
          <a:prstGeom prst="rect">
            <a:avLst/>
          </a:prstGeom>
        </p:spPr>
      </p:pic>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1369440" y="1460558"/>
            <a:ext cx="6391723" cy="4025933"/>
            <a:chOff x="1192258" y="1460558"/>
            <a:chExt cx="6759978" cy="4257885"/>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92258" y="1460558"/>
              <a:ext cx="3799244" cy="3898054"/>
            </a:xfrm>
            <a:prstGeom prst="rect">
              <a:avLst/>
            </a:prstGeom>
          </p:spPr>
        </p:pic>
        <p:pic>
          <p:nvPicPr>
            <p:cNvPr id="11" name="Picture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flipH="1">
              <a:off x="4152992" y="1820389"/>
              <a:ext cx="3799244" cy="3898054"/>
            </a:xfrm>
            <a:prstGeom prst="rect">
              <a:avLst/>
            </a:prstGeom>
          </p:spPr>
        </p:pic>
      </p:grpSp>
      <p:sp>
        <p:nvSpPr>
          <p:cNvPr id="3" name="Content Placeholder 2"/>
          <p:cNvSpPr>
            <a:spLocks noGrp="1"/>
          </p:cNvSpPr>
          <p:nvPr>
            <p:ph idx="1"/>
          </p:nvPr>
        </p:nvSpPr>
        <p:spPr>
          <a:xfrm>
            <a:off x="1539049" y="1624071"/>
            <a:ext cx="2701087" cy="305587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14" name="Text Placeholder 13"/>
          <p:cNvSpPr>
            <a:spLocks noGrp="1"/>
          </p:cNvSpPr>
          <p:nvPr>
            <p:ph type="body" sz="quarter" idx="14"/>
          </p:nvPr>
        </p:nvSpPr>
        <p:spPr>
          <a:xfrm>
            <a:off x="4344893" y="1973764"/>
            <a:ext cx="3325149" cy="2839108"/>
          </a:xfrm>
        </p:spPr>
        <p:txBody>
          <a:bodyPr/>
          <a:lstStyle>
            <a:lvl1pPr marL="0" indent="0">
              <a:lnSpc>
                <a:spcPct val="100000"/>
              </a:lnSpc>
              <a:spcBef>
                <a:spcPts val="2400"/>
              </a:spcBef>
              <a:buNone/>
              <a:defRPr>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11989235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ouble Caption Purp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74728" y="4094187"/>
            <a:ext cx="4427984" cy="2782951"/>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479784" y="1468179"/>
            <a:ext cx="3661729" cy="3756963"/>
          </a:xfrm>
          <a:prstGeom prst="rect">
            <a:avLst/>
          </a:prstGeom>
        </p:spPr>
      </p:pic>
      <p:sp>
        <p:nvSpPr>
          <p:cNvPr id="3" name="Content Placeholder 2"/>
          <p:cNvSpPr>
            <a:spLocks noGrp="1"/>
          </p:cNvSpPr>
          <p:nvPr>
            <p:ph idx="1"/>
          </p:nvPr>
        </p:nvSpPr>
        <p:spPr>
          <a:xfrm>
            <a:off x="693957" y="1600321"/>
            <a:ext cx="3234789" cy="301211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62631" y="1468179"/>
            <a:ext cx="3661731" cy="3756963"/>
          </a:xfrm>
          <a:prstGeom prst="rect">
            <a:avLst/>
          </a:prstGeom>
        </p:spPr>
      </p:pic>
      <p:sp>
        <p:nvSpPr>
          <p:cNvPr id="14" name="Text Placeholder 13"/>
          <p:cNvSpPr>
            <a:spLocks noGrp="1"/>
          </p:cNvSpPr>
          <p:nvPr>
            <p:ph type="body" sz="quarter" idx="14"/>
          </p:nvPr>
        </p:nvSpPr>
        <p:spPr>
          <a:xfrm>
            <a:off x="5149601" y="1600321"/>
            <a:ext cx="3266854" cy="2998088"/>
          </a:xfrm>
        </p:spPr>
        <p:txBody>
          <a:bodyPr/>
          <a:lstStyle>
            <a:lvl1pPr marL="0" indent="0">
              <a:lnSpc>
                <a:spcPct val="100000"/>
              </a:lnSpc>
              <a:spcBef>
                <a:spcPts val="2400"/>
              </a:spcBef>
              <a:buNone/>
              <a:defRPr>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38227396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aption Slide 1">
    <p:bg>
      <p:bgPr>
        <a:solidFill>
          <a:schemeClr val="accent3"/>
        </a:solidFill>
        <a:effectLst/>
      </p:bgPr>
    </p:bg>
    <p:spTree>
      <p:nvGrpSpPr>
        <p:cNvPr id="1" name=""/>
        <p:cNvGrpSpPr/>
        <p:nvPr/>
      </p:nvGrpSpPr>
      <p:grpSpPr>
        <a:xfrm>
          <a:off x="0" y="0"/>
          <a:ext cx="0" cy="0"/>
          <a:chOff x="0" y="0"/>
          <a:chExt cx="0" cy="0"/>
        </a:xfrm>
      </p:grpSpPr>
      <p:sp>
        <p:nvSpPr>
          <p:cNvPr id="3" name="Oval 2"/>
          <p:cNvSpPr/>
          <p:nvPr userDrawn="1"/>
        </p:nvSpPr>
        <p:spPr>
          <a:xfrm>
            <a:off x="361950" y="1545300"/>
            <a:ext cx="3714833" cy="37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4568824" y="1815523"/>
            <a:ext cx="4149681" cy="3338079"/>
          </a:xfrm>
        </p:spPr>
        <p:txBody>
          <a:bodyPr>
            <a:normAutofit/>
          </a:bodyPr>
          <a:lstStyle>
            <a:lvl1pPr marL="0" indent="0">
              <a:lnSpc>
                <a:spcPct val="100000"/>
              </a:lnSpc>
              <a:spcBef>
                <a:spcPts val="2400"/>
              </a:spcBef>
              <a:buNone/>
              <a:defRPr lang="en-US" sz="4000" kern="1200" dirty="0" smtClean="0">
                <a:solidFill>
                  <a:schemeClr val="bg1"/>
                </a:solidFill>
                <a:latin typeface="+mj-lt"/>
                <a:ea typeface="+mj-ea"/>
                <a:cs typeface="+mj-cs"/>
              </a:defRPr>
            </a:lvl1pPr>
          </a:lstStyle>
          <a:p>
            <a:pPr lvl="0"/>
            <a:r>
              <a:rPr lang="en-US" dirty="0" smtClean="0"/>
              <a:t>Click to edit Master text styles</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84138" y="2124987"/>
            <a:ext cx="475165" cy="2543258"/>
          </a:xfrm>
          <a:prstGeom prst="rect">
            <a:avLst/>
          </a:prstGeom>
        </p:spPr>
      </p:pic>
    </p:spTree>
    <p:extLst>
      <p:ext uri="{BB962C8B-B14F-4D97-AF65-F5344CB8AC3E}">
        <p14:creationId xmlns:p14="http://schemas.microsoft.com/office/powerpoint/2010/main" val="19804385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hart Content 1">
    <p:spTree>
      <p:nvGrpSpPr>
        <p:cNvPr id="1" name=""/>
        <p:cNvGrpSpPr/>
        <p:nvPr/>
      </p:nvGrpSpPr>
      <p:grpSpPr>
        <a:xfrm>
          <a:off x="0" y="0"/>
          <a:ext cx="0" cy="0"/>
          <a:chOff x="0" y="0"/>
          <a:chExt cx="0" cy="0"/>
        </a:xfrm>
      </p:grpSpPr>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1281480"/>
            <a:ext cx="857673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smtClean="0"/>
              <a:t>Click to edit Master text styles</a:t>
            </a:r>
          </a:p>
        </p:txBody>
      </p:sp>
      <p:sp>
        <p:nvSpPr>
          <p:cNvPr id="9" name="Chart Placeholder 8"/>
          <p:cNvSpPr>
            <a:spLocks noGrp="1"/>
          </p:cNvSpPr>
          <p:nvPr>
            <p:ph type="chart" sz="quarter" idx="15"/>
          </p:nvPr>
        </p:nvSpPr>
        <p:spPr>
          <a:xfrm>
            <a:off x="1104495" y="2100334"/>
            <a:ext cx="6851882" cy="3708586"/>
          </a:xfrm>
        </p:spPr>
        <p:txBody>
          <a:bodyPr/>
          <a:lstStyle/>
          <a:p>
            <a:endParaRPr lang="en-GB"/>
          </a:p>
        </p:txBody>
      </p:sp>
    </p:spTree>
    <p:extLst>
      <p:ext uri="{BB962C8B-B14F-4D97-AF65-F5344CB8AC3E}">
        <p14:creationId xmlns:p14="http://schemas.microsoft.com/office/powerpoint/2010/main" val="235782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hart Content 2">
    <p:spTree>
      <p:nvGrpSpPr>
        <p:cNvPr id="1" name=""/>
        <p:cNvGrpSpPr/>
        <p:nvPr/>
      </p:nvGrpSpPr>
      <p:grpSpPr>
        <a:xfrm>
          <a:off x="0" y="0"/>
          <a:ext cx="0" cy="0"/>
          <a:chOff x="0" y="0"/>
          <a:chExt cx="0" cy="0"/>
        </a:xfrm>
      </p:grpSpPr>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1281480"/>
            <a:ext cx="860048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smtClean="0"/>
              <a:t>Click to edit Master text styles</a:t>
            </a:r>
          </a:p>
        </p:txBody>
      </p:sp>
      <p:sp>
        <p:nvSpPr>
          <p:cNvPr id="9" name="Chart Placeholder 8"/>
          <p:cNvSpPr>
            <a:spLocks noGrp="1"/>
          </p:cNvSpPr>
          <p:nvPr>
            <p:ph type="chart" sz="quarter" idx="15"/>
          </p:nvPr>
        </p:nvSpPr>
        <p:spPr>
          <a:xfrm>
            <a:off x="237505" y="1802349"/>
            <a:ext cx="4797633" cy="4304556"/>
          </a:xfrm>
        </p:spPr>
        <p:txBody>
          <a:bodyPr/>
          <a:lstStyle/>
          <a:p>
            <a:endParaRPr lang="en-GB"/>
          </a:p>
        </p:txBody>
      </p:sp>
      <p:sp>
        <p:nvSpPr>
          <p:cNvPr id="11" name="Text Placeholder 10"/>
          <p:cNvSpPr>
            <a:spLocks noGrp="1"/>
          </p:cNvSpPr>
          <p:nvPr>
            <p:ph type="body" sz="quarter" idx="16"/>
          </p:nvPr>
        </p:nvSpPr>
        <p:spPr>
          <a:xfrm>
            <a:off x="5557652" y="2279650"/>
            <a:ext cx="3324411" cy="3076575"/>
          </a:xfrm>
        </p:spPr>
        <p:txBody>
          <a:bodyPr/>
          <a:lstStyle>
            <a:lvl1pPr marL="0" indent="0">
              <a:buFontTx/>
              <a:buNone/>
              <a:defRPr>
                <a:solidFill>
                  <a:schemeClr val="accent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25720627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and Image Slide1">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244491"/>
            <a:ext cx="4173068" cy="3866964"/>
          </a:xfrm>
        </p:spPr>
        <p:txBody>
          <a:bodyPr anchor="t" anchorCtr="0">
            <a:noAutofit/>
          </a:bodyPr>
          <a:lstStyle>
            <a:lvl1pPr>
              <a:lnSpc>
                <a:spcPct val="100000"/>
              </a:lnSpc>
              <a:defRPr sz="4000">
                <a:solidFill>
                  <a:schemeClr val="accent6"/>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8" name="Picture Placeholder 7"/>
          <p:cNvSpPr>
            <a:spLocks noGrp="1"/>
          </p:cNvSpPr>
          <p:nvPr>
            <p:ph type="pic" sz="quarter" idx="13"/>
          </p:nvPr>
        </p:nvSpPr>
        <p:spPr>
          <a:xfrm>
            <a:off x="4538663" y="0"/>
            <a:ext cx="4605337" cy="6858000"/>
          </a:xfrm>
          <a:solidFill>
            <a:schemeClr val="bg1">
              <a:lumMod val="95000"/>
            </a:schemeClr>
          </a:solidFill>
        </p:spPr>
        <p:txBody>
          <a:bodyPr>
            <a:normAutofit/>
          </a:bodyPr>
          <a:lstStyle>
            <a:lvl1pPr marL="0" indent="0">
              <a:buNone/>
              <a:defRPr sz="1800"/>
            </a:lvl1pPr>
          </a:lstStyle>
          <a:p>
            <a:r>
              <a:rPr lang="en-GB" dirty="0" smtClean="0"/>
              <a:t>Click icon to add picture</a:t>
            </a:r>
            <a:endParaRPr lang="en-GB" dirty="0"/>
          </a:p>
        </p:txBody>
      </p:sp>
    </p:spTree>
    <p:extLst>
      <p:ext uri="{BB962C8B-B14F-4D97-AF65-F5344CB8AC3E}">
        <p14:creationId xmlns:p14="http://schemas.microsoft.com/office/powerpoint/2010/main" val="4283675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and Image Slide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627188"/>
            <a:ext cx="4173068" cy="3866964"/>
          </a:xfrm>
        </p:spPr>
        <p:txBody>
          <a:bodyPr anchor="t" anchorCtr="0">
            <a:noAutofit/>
          </a:bodyPr>
          <a:lstStyle>
            <a:lvl1pPr>
              <a:lnSpc>
                <a:spcPct val="100000"/>
              </a:lnSpc>
              <a:defRPr sz="5000">
                <a:solidFill>
                  <a:schemeClr val="accent3"/>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0" name="Picture Placeholder 9"/>
          <p:cNvSpPr>
            <a:spLocks noGrp="1"/>
          </p:cNvSpPr>
          <p:nvPr>
            <p:ph type="pic" sz="quarter" idx="13"/>
          </p:nvPr>
        </p:nvSpPr>
        <p:spPr>
          <a:xfrm>
            <a:off x="4538663" y="0"/>
            <a:ext cx="4605337" cy="6858000"/>
          </a:xfrm>
          <a:solidFill>
            <a:schemeClr val="bg1">
              <a:lumMod val="95000"/>
            </a:schemeClr>
          </a:solidFill>
        </p:spPr>
        <p:txBody>
          <a:bodyPr>
            <a:normAutofit/>
          </a:bodyPr>
          <a:lstStyle>
            <a:lvl1pPr marL="0" indent="0">
              <a:buNone/>
              <a:defRPr sz="1800">
                <a:solidFill>
                  <a:schemeClr val="tx2"/>
                </a:solidFill>
              </a:defRPr>
            </a:lvl1pPr>
          </a:lstStyle>
          <a:p>
            <a:r>
              <a:rPr lang="en-GB" dirty="0" smtClean="0"/>
              <a:t>Click icon to add picture</a:t>
            </a:r>
            <a:endParaRPr lang="en-GB" dirty="0"/>
          </a:p>
        </p:txBody>
      </p:sp>
    </p:spTree>
    <p:extLst>
      <p:ext uri="{BB962C8B-B14F-4D97-AF65-F5344CB8AC3E}">
        <p14:creationId xmlns:p14="http://schemas.microsoft.com/office/powerpoint/2010/main" val="720940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and Image Slide3">
    <p:bg>
      <p:bgPr>
        <a:solidFill>
          <a:schemeClr val="accent3"/>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9158288" cy="4679950"/>
          </a:xfrm>
          <a:solidFill>
            <a:schemeClr val="bg1">
              <a:lumMod val="95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r>
              <a:rPr lang="en-GB" dirty="0" smtClean="0"/>
              <a:t>Click icon to add picture</a:t>
            </a:r>
          </a:p>
          <a:p>
            <a:endParaRPr lang="en-GB" dirty="0"/>
          </a:p>
        </p:txBody>
      </p:sp>
      <p:sp>
        <p:nvSpPr>
          <p:cNvPr id="2" name="Title 1"/>
          <p:cNvSpPr>
            <a:spLocks noGrp="1"/>
          </p:cNvSpPr>
          <p:nvPr>
            <p:ph type="ctrTitle"/>
          </p:nvPr>
        </p:nvSpPr>
        <p:spPr>
          <a:xfrm>
            <a:off x="244553" y="4908884"/>
            <a:ext cx="8575597" cy="1309103"/>
          </a:xfrm>
        </p:spPr>
        <p:txBody>
          <a:bodyPr anchor="t" anchorCtr="0">
            <a:noAutofit/>
          </a:bodyPr>
          <a:lstStyle>
            <a:lvl1pPr>
              <a:lnSpc>
                <a:spcPct val="100000"/>
              </a:lnSpc>
              <a:defRPr lang="en-GB" sz="5000" kern="1200" dirty="0">
                <a:solidFill>
                  <a:schemeClr val="accent2"/>
                </a:solidFill>
                <a:latin typeface="+mj-lt"/>
                <a:ea typeface="+mj-ea"/>
                <a:cs typeface="+mj-cs"/>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1684341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5701089"/>
            <a:ext cx="8589544" cy="770021"/>
          </a:xfrm>
        </p:spPr>
        <p:txBody>
          <a:bodyPr>
            <a:normAutofit/>
          </a:bodyPr>
          <a:lstStyle>
            <a:lvl1pPr marL="0" indent="0">
              <a:lnSpc>
                <a:spcPct val="100000"/>
              </a:lnSpc>
              <a:spcBef>
                <a:spcPts val="2400"/>
              </a:spcBef>
              <a:buNone/>
              <a:defRPr lang="en-US" sz="4000" kern="1200" dirty="0" smtClean="0">
                <a:solidFill>
                  <a:schemeClr val="bg2"/>
                </a:solidFill>
                <a:latin typeface="+mj-lt"/>
                <a:ea typeface="+mj-ea"/>
                <a:cs typeface="+mj-cs"/>
              </a:defRPr>
            </a:lvl1pPr>
          </a:lstStyle>
          <a:p>
            <a:pPr lvl="0"/>
            <a:r>
              <a:rPr lang="en-US" dirty="0" smtClean="0"/>
              <a:t>Click to edit Master text styles</a:t>
            </a:r>
          </a:p>
        </p:txBody>
      </p:sp>
      <p:sp>
        <p:nvSpPr>
          <p:cNvPr id="7" name="Picture Placeholder 6"/>
          <p:cNvSpPr>
            <a:spLocks noGrp="1"/>
          </p:cNvSpPr>
          <p:nvPr>
            <p:ph type="pic" sz="quarter" idx="15"/>
          </p:nvPr>
        </p:nvSpPr>
        <p:spPr>
          <a:xfrm>
            <a:off x="0" y="0"/>
            <a:ext cx="9144000" cy="5394325"/>
          </a:xfrm>
          <a:solidFill>
            <a:schemeClr val="bg1">
              <a:lumMod val="95000"/>
            </a:schemeClr>
          </a:solidFill>
        </p:spPr>
        <p:txBody>
          <a:bodyPr>
            <a:normAutofit/>
          </a:bodyPr>
          <a:lstStyle>
            <a:lvl1pPr marL="0" indent="0">
              <a:buNone/>
              <a:defRPr sz="1800"/>
            </a:lvl1pPr>
          </a:lstStyle>
          <a:p>
            <a:r>
              <a:rPr lang="en-GB" dirty="0" smtClean="0"/>
              <a:t>Click icon to add picture</a:t>
            </a:r>
            <a:endParaRPr lang="en-GB" dirty="0"/>
          </a:p>
        </p:txBody>
      </p:sp>
    </p:spTree>
    <p:extLst>
      <p:ext uri="{BB962C8B-B14F-4D97-AF65-F5344CB8AC3E}">
        <p14:creationId xmlns:p14="http://schemas.microsoft.com/office/powerpoint/2010/main" val="18205433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tion Blue">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8738" y="1610433"/>
            <a:ext cx="6776900" cy="3525820"/>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pPr/>
              <a:t>‹#›</a:t>
            </a:fld>
            <a:endParaRPr lang="en-GB"/>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4" y="1845999"/>
            <a:ext cx="6472053" cy="2685056"/>
          </a:xfrm>
        </p:spPr>
        <p:txBody>
          <a:bodyPr anchor="t" anchorCtr="0">
            <a:noAutofit/>
          </a:bodyPr>
          <a:lstStyle>
            <a:lvl1pPr algn="l">
              <a:lnSpc>
                <a:spcPct val="100000"/>
              </a:lnSpc>
              <a:defRPr sz="3600">
                <a:solidFill>
                  <a:schemeClr val="bg2"/>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3941514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and Image Slide4">
    <p:bg>
      <p:bgPr>
        <a:solidFill>
          <a:schemeClr val="accent2"/>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9144000" cy="6858000"/>
          </a:xfrm>
          <a:solidFill>
            <a:schemeClr val="bg1">
              <a:lumMod val="95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r>
              <a:rPr lang="en-GB" dirty="0" smtClean="0"/>
              <a:t>Click icon to add picture</a:t>
            </a:r>
          </a:p>
          <a:p>
            <a:endParaRPr lang="en-GB" dirty="0"/>
          </a:p>
        </p:txBody>
      </p:sp>
      <p:sp>
        <p:nvSpPr>
          <p:cNvPr id="2" name="Title 1"/>
          <p:cNvSpPr>
            <a:spLocks noGrp="1"/>
          </p:cNvSpPr>
          <p:nvPr>
            <p:ph type="ctrTitle"/>
          </p:nvPr>
        </p:nvSpPr>
        <p:spPr>
          <a:xfrm>
            <a:off x="244554" y="2603196"/>
            <a:ext cx="3888060" cy="2776326"/>
          </a:xfrm>
        </p:spPr>
        <p:txBody>
          <a:bodyPr anchor="t" anchorCtr="0">
            <a:noAutofit/>
          </a:bodyPr>
          <a:lstStyle>
            <a:lvl1pPr>
              <a:lnSpc>
                <a:spcPct val="100000"/>
              </a:lnSpc>
              <a:defRPr lang="en-GB" sz="4000" kern="1200" dirty="0">
                <a:solidFill>
                  <a:schemeClr val="accent3"/>
                </a:solidFill>
                <a:latin typeface="+mj-lt"/>
                <a:ea typeface="+mj-ea"/>
                <a:cs typeface="+mj-cs"/>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75187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and Image Slide5">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43009"/>
            <a:ext cx="9144000" cy="5014991"/>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13396" y="578352"/>
            <a:ext cx="1987456" cy="3782578"/>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419860"/>
            <a:ext cx="6159165" cy="1890204"/>
          </a:xfrm>
        </p:spPr>
        <p:txBody>
          <a:bodyPr>
            <a:normAutofit/>
          </a:bodyPr>
          <a:lstStyle>
            <a:lvl1pPr marL="0" indent="0">
              <a:lnSpc>
                <a:spcPct val="100000"/>
              </a:lnSpc>
              <a:spcBef>
                <a:spcPts val="2400"/>
              </a:spcBef>
              <a:buNone/>
              <a:defRPr lang="en-US" sz="4000" kern="1200" dirty="0" smtClean="0">
                <a:solidFill>
                  <a:schemeClr val="accent5"/>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248465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 Content and Image Purple 1">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83583" y="1233654"/>
            <a:ext cx="3654174" cy="4322435"/>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2"/>
                </a:solidFill>
                <a:latin typeface="+mj-lt"/>
                <a:ea typeface="+mj-ea"/>
                <a:cs typeface="+mj-cs"/>
              </a:defRPr>
            </a:lvl1pPr>
          </a:lstStyle>
          <a:p>
            <a:pPr lvl="0"/>
            <a:r>
              <a:rPr lang="en-US" dirty="0" smtClean="0"/>
              <a:t>Click to edit Master text styles</a:t>
            </a:r>
          </a:p>
        </p:txBody>
      </p:sp>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38663" y="522665"/>
            <a:ext cx="1806479" cy="5744412"/>
          </a:xfrm>
          <a:prstGeom prst="rect">
            <a:avLst/>
          </a:prstGeom>
        </p:spPr>
      </p:pic>
    </p:spTree>
    <p:extLst>
      <p:ext uri="{BB962C8B-B14F-4D97-AF65-F5344CB8AC3E}">
        <p14:creationId xmlns:p14="http://schemas.microsoft.com/office/powerpoint/2010/main" val="17444825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 Content and Image Orange 2">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14800" y="1128532"/>
            <a:ext cx="5029200" cy="5729468"/>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3780"/>
            <a:ext cx="4149681" cy="3338079"/>
          </a:xfrm>
        </p:spPr>
        <p:txBody>
          <a:bodyPr>
            <a:normAutofit/>
          </a:bodyPr>
          <a:lstStyle>
            <a:lvl1pPr marL="0" indent="0">
              <a:lnSpc>
                <a:spcPct val="100000"/>
              </a:lnSpc>
              <a:spcBef>
                <a:spcPts val="2400"/>
              </a:spcBef>
              <a:buNone/>
              <a:defRPr lang="en-US" sz="3600" kern="1200" dirty="0" smtClean="0">
                <a:solidFill>
                  <a:schemeClr val="accent4"/>
                </a:solidFill>
                <a:latin typeface="+mj-lt"/>
                <a:ea typeface="+mj-ea"/>
                <a:cs typeface="+mj-cs"/>
              </a:defRPr>
            </a:lvl1pPr>
          </a:lstStyle>
          <a:p>
            <a:pPr lvl="0"/>
            <a:r>
              <a:rPr lang="en-US" dirty="0" smtClean="0"/>
              <a:t>Click to edit Master text styles</a:t>
            </a: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31939" y="1427684"/>
            <a:ext cx="3841730" cy="3465908"/>
          </a:xfrm>
          <a:prstGeom prst="rect">
            <a:avLst/>
          </a:prstGeom>
        </p:spPr>
      </p:pic>
    </p:spTree>
    <p:extLst>
      <p:ext uri="{BB962C8B-B14F-4D97-AF65-F5344CB8AC3E}">
        <p14:creationId xmlns:p14="http://schemas.microsoft.com/office/powerpoint/2010/main" val="37180157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 Content and Image Pink 3">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4644186" y="1331323"/>
            <a:ext cx="3758099" cy="5533509"/>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2686" y="3096364"/>
            <a:ext cx="2194285" cy="1979626"/>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3"/>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19106573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 Content and Image Green 4">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57458" y="1016346"/>
            <a:ext cx="1894722" cy="4762645"/>
          </a:xfrm>
          <a:prstGeom prst="rect">
            <a:avLst/>
          </a:prstGeom>
        </p:spPr>
      </p:pic>
      <p:pic>
        <p:nvPicPr>
          <p:cNvPr id="11" name="Picture 10"/>
          <p:cNvPicPr>
            <a:picLocks noChangeAspect="1"/>
          </p:cNvPicPr>
          <p:nvPr userDrawn="1"/>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025782" y="1713095"/>
            <a:ext cx="2843540" cy="3363554"/>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5"/>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2315956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3" name="Footer Placeholder 2"/>
          <p:cNvSpPr>
            <a:spLocks noGrp="1"/>
          </p:cNvSpPr>
          <p:nvPr>
            <p:ph type="ftr" sz="quarter" idx="11"/>
          </p:nvPr>
        </p:nvSpPr>
        <p:spPr/>
        <p:txBody>
          <a:bodyPr/>
          <a:lstStyle/>
          <a:p>
            <a:endParaRPr lang="en-GB">
              <a:solidFill>
                <a:srgbClr val="000000">
                  <a:tint val="75000"/>
                </a:srgbClr>
              </a:solidFill>
            </a:endParaRPr>
          </a:p>
        </p:txBody>
      </p:sp>
      <p:sp>
        <p:nvSpPr>
          <p:cNvPr id="4" name="Slide Number Placeholder 3"/>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068366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itle and Content 2">
    <p:spTree>
      <p:nvGrpSpPr>
        <p:cNvPr id="1" name=""/>
        <p:cNvGrpSpPr/>
        <p:nvPr/>
      </p:nvGrpSpPr>
      <p:grpSpPr>
        <a:xfrm>
          <a:off x="0" y="0"/>
          <a:ext cx="0" cy="0"/>
          <a:chOff x="0" y="0"/>
          <a:chExt cx="0" cy="0"/>
        </a:xfrm>
      </p:grpSpPr>
      <p:sp>
        <p:nvSpPr>
          <p:cNvPr id="7" name="Oval 6"/>
          <p:cNvSpPr/>
          <p:nvPr userDrawn="1"/>
        </p:nvSpPr>
        <p:spPr>
          <a:xfrm>
            <a:off x="346074" y="1972994"/>
            <a:ext cx="2527753" cy="25277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userDrawn="1"/>
        </p:nvSpPr>
        <p:spPr>
          <a:xfrm>
            <a:off x="3319236" y="1972994"/>
            <a:ext cx="2527753" cy="2527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Oval 17"/>
          <p:cNvSpPr/>
          <p:nvPr userDrawn="1"/>
        </p:nvSpPr>
        <p:spPr>
          <a:xfrm>
            <a:off x="6292397" y="1972994"/>
            <a:ext cx="2527753" cy="2527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userDrawn="1">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userDrawn="1">
            <p:ph type="dt" sz="half" idx="10"/>
          </p:nvPr>
        </p:nvSpPr>
        <p:spPr/>
        <p:txBody>
          <a:body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userDrawn="1">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userDrawn="1">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userDrawn="1">
            <p:ph type="body" sz="quarter" idx="14"/>
          </p:nvPr>
        </p:nvSpPr>
        <p:spPr>
          <a:xfrm>
            <a:off x="513399" y="3072888"/>
            <a:ext cx="2348553" cy="930787"/>
          </a:xfrm>
        </p:spPr>
        <p:txBody>
          <a:bodyPr>
            <a:normAutofit/>
          </a:bodyPr>
          <a:lstStyle>
            <a:lvl1pPr marL="0" indent="0">
              <a:lnSpc>
                <a:spcPct val="100000"/>
              </a:lnSpc>
              <a:spcBef>
                <a:spcPts val="2400"/>
              </a:spcBef>
              <a:buNone/>
              <a:defRPr lang="en-US" sz="2000" kern="1200" dirty="0" smtClean="0">
                <a:solidFill>
                  <a:schemeClr val="bg1"/>
                </a:solidFill>
                <a:latin typeface="+mj-lt"/>
                <a:ea typeface="+mj-ea"/>
                <a:cs typeface="+mj-cs"/>
              </a:defRPr>
            </a:lvl1pPr>
          </a:lstStyle>
          <a:p>
            <a:pPr lvl="0"/>
            <a:r>
              <a:rPr lang="en-US" dirty="0" smtClean="0"/>
              <a:t>Click to edit Master text styles</a:t>
            </a:r>
          </a:p>
        </p:txBody>
      </p:sp>
      <p:sp>
        <p:nvSpPr>
          <p:cNvPr id="11" name="Text Placeholder 10"/>
          <p:cNvSpPr>
            <a:spLocks noGrp="1"/>
          </p:cNvSpPr>
          <p:nvPr userDrawn="1">
            <p:ph type="body" sz="quarter" idx="15"/>
          </p:nvPr>
        </p:nvSpPr>
        <p:spPr>
          <a:xfrm>
            <a:off x="540075" y="2516741"/>
            <a:ext cx="2274377" cy="733694"/>
          </a:xfrm>
        </p:spPr>
        <p:txBody>
          <a:bodyPr>
            <a:normAutofit/>
          </a:bodyPr>
          <a:lstStyle>
            <a:lvl1pPr marL="0" indent="0" algn="l">
              <a:lnSpc>
                <a:spcPct val="100000"/>
              </a:lnSpc>
              <a:buNone/>
              <a:defRPr lang="en-GB" sz="2800" kern="1200" dirty="0">
                <a:solidFill>
                  <a:schemeClr val="accent6"/>
                </a:solidFill>
                <a:latin typeface="+mj-lt"/>
                <a:ea typeface="+mn-ea"/>
                <a:cs typeface="+mn-cs"/>
              </a:defRPr>
            </a:lvl1pPr>
          </a:lstStyle>
          <a:p>
            <a:pPr lvl="0"/>
            <a:r>
              <a:rPr lang="en-US" dirty="0" smtClean="0"/>
              <a:t>Click</a:t>
            </a:r>
            <a:endParaRPr lang="en-GB" dirty="0"/>
          </a:p>
        </p:txBody>
      </p:sp>
      <p:sp>
        <p:nvSpPr>
          <p:cNvPr id="13" name="Text Placeholder 12"/>
          <p:cNvSpPr>
            <a:spLocks noGrp="1"/>
          </p:cNvSpPr>
          <p:nvPr>
            <p:ph type="body" sz="quarter" idx="16"/>
          </p:nvPr>
        </p:nvSpPr>
        <p:spPr>
          <a:xfrm>
            <a:off x="3443193" y="2517775"/>
            <a:ext cx="2351087" cy="719138"/>
          </a:xfrm>
        </p:spPr>
        <p:txBody>
          <a:bodyPr/>
          <a:lstStyle>
            <a:lvl1pPr marL="0" indent="0">
              <a:lnSpc>
                <a:spcPct val="100000"/>
              </a:lnSpc>
              <a:buNone/>
              <a:defRPr>
                <a:solidFill>
                  <a:schemeClr val="accent2"/>
                </a:solidFill>
                <a:latin typeface="+mj-lt"/>
              </a:defRPr>
            </a:lvl1pPr>
          </a:lstStyle>
          <a:p>
            <a:pPr lvl="0"/>
            <a:r>
              <a:rPr lang="en-US" dirty="0" smtClean="0"/>
              <a:t>Click</a:t>
            </a:r>
            <a:endParaRPr lang="en-GB" dirty="0"/>
          </a:p>
        </p:txBody>
      </p:sp>
      <p:sp>
        <p:nvSpPr>
          <p:cNvPr id="20" name="Text Placeholder 19"/>
          <p:cNvSpPr>
            <a:spLocks noGrp="1"/>
          </p:cNvSpPr>
          <p:nvPr>
            <p:ph type="body" sz="quarter" idx="17"/>
          </p:nvPr>
        </p:nvSpPr>
        <p:spPr>
          <a:xfrm>
            <a:off x="3437637" y="3074988"/>
            <a:ext cx="2362200" cy="928687"/>
          </a:xfrm>
        </p:spPr>
        <p:txBody>
          <a:bodyPr>
            <a:noAutofit/>
          </a:bodyPr>
          <a:lstStyle>
            <a:lvl1pPr marL="0" indent="0">
              <a:lnSpc>
                <a:spcPct val="100000"/>
              </a:lnSpc>
              <a:buNone/>
              <a:defRPr lang="en-US" sz="2000" kern="1200" dirty="0" smtClean="0">
                <a:solidFill>
                  <a:schemeClr val="bg1"/>
                </a:solidFill>
                <a:latin typeface="+mj-lt"/>
                <a:ea typeface="+mj-ea"/>
                <a:cs typeface="+mj-cs"/>
              </a:defRPr>
            </a:lvl1pPr>
            <a:lvl2pPr marL="457200" indent="0">
              <a:buNone/>
              <a:defRPr lang="en-US" sz="2000" kern="1200" dirty="0" smtClean="0">
                <a:solidFill>
                  <a:schemeClr val="bg1"/>
                </a:solidFill>
                <a:latin typeface="+mj-lt"/>
                <a:ea typeface="+mj-ea"/>
                <a:cs typeface="+mj-cs"/>
              </a:defRPr>
            </a:lvl2pPr>
            <a:lvl3pPr marL="914400" indent="0">
              <a:buNone/>
              <a:defRPr lang="en-US" sz="2000" kern="1200" dirty="0" smtClean="0">
                <a:solidFill>
                  <a:schemeClr val="bg1"/>
                </a:solidFill>
                <a:latin typeface="+mj-lt"/>
                <a:ea typeface="+mj-ea"/>
                <a:cs typeface="+mj-cs"/>
              </a:defRPr>
            </a:lvl3pPr>
            <a:lvl4pPr marL="1371600" indent="0">
              <a:buNone/>
              <a:defRPr lang="en-US" sz="2000" kern="1200" dirty="0" smtClean="0">
                <a:solidFill>
                  <a:schemeClr val="bg1"/>
                </a:solidFill>
                <a:latin typeface="+mj-lt"/>
                <a:ea typeface="+mj-ea"/>
                <a:cs typeface="+mj-cs"/>
              </a:defRPr>
            </a:lvl4pPr>
            <a:lvl5pPr marL="1828800" indent="0">
              <a:buNone/>
              <a:defRPr lang="en-GB" sz="2000" kern="1200" dirty="0" smtClean="0">
                <a:solidFill>
                  <a:schemeClr val="bg1"/>
                </a:solidFill>
                <a:latin typeface="+mj-lt"/>
                <a:ea typeface="+mj-ea"/>
                <a:cs typeface="+mj-cs"/>
              </a:defRPr>
            </a:lvl5pPr>
          </a:lstStyle>
          <a:p>
            <a:pPr lvl="0"/>
            <a:r>
              <a:rPr lang="en-US" dirty="0" smtClean="0"/>
              <a:t>Click to edit Master text styles</a:t>
            </a:r>
          </a:p>
        </p:txBody>
      </p:sp>
      <p:sp>
        <p:nvSpPr>
          <p:cNvPr id="22" name="Text Placeholder 21"/>
          <p:cNvSpPr>
            <a:spLocks noGrp="1"/>
          </p:cNvSpPr>
          <p:nvPr>
            <p:ph type="body" sz="quarter" idx="18"/>
          </p:nvPr>
        </p:nvSpPr>
        <p:spPr>
          <a:xfrm>
            <a:off x="6417375" y="2517775"/>
            <a:ext cx="2334739" cy="557213"/>
          </a:xfrm>
        </p:spPr>
        <p:txBody>
          <a:bodyPr>
            <a:noAutofit/>
          </a:bodyPr>
          <a:lstStyle>
            <a:lvl1pPr marL="0" indent="0">
              <a:lnSpc>
                <a:spcPct val="100000"/>
              </a:lnSpc>
              <a:buNone/>
              <a:defRPr lang="en-GB" sz="3200" kern="1200" dirty="0">
                <a:solidFill>
                  <a:schemeClr val="bg2"/>
                </a:solidFill>
                <a:latin typeface="+mj-lt"/>
                <a:ea typeface="+mn-ea"/>
                <a:cs typeface="+mn-cs"/>
              </a:defRPr>
            </a:lvl1pPr>
          </a:lstStyle>
          <a:p>
            <a:pPr lvl="0"/>
            <a:r>
              <a:rPr lang="en-US" dirty="0" smtClean="0"/>
              <a:t>Click</a:t>
            </a:r>
            <a:endParaRPr lang="en-GB" dirty="0"/>
          </a:p>
        </p:txBody>
      </p:sp>
      <p:sp>
        <p:nvSpPr>
          <p:cNvPr id="24" name="Text Placeholder 23"/>
          <p:cNvSpPr>
            <a:spLocks noGrp="1"/>
          </p:cNvSpPr>
          <p:nvPr>
            <p:ph type="body" sz="quarter" idx="19"/>
          </p:nvPr>
        </p:nvSpPr>
        <p:spPr>
          <a:xfrm>
            <a:off x="6416354" y="3063875"/>
            <a:ext cx="2351087" cy="939800"/>
          </a:xfrm>
        </p:spPr>
        <p:txBody>
          <a:bodyPr>
            <a:normAutofit/>
          </a:bodyPr>
          <a:lstStyle>
            <a:lvl1pPr marL="0" indent="0">
              <a:lnSpc>
                <a:spcPct val="100000"/>
              </a:lnSpc>
              <a:buNone/>
              <a:defRPr lang="en-GB" sz="2000" kern="1200" dirty="0" smtClean="0">
                <a:solidFill>
                  <a:schemeClr val="bg1"/>
                </a:solidFill>
                <a:latin typeface="+mj-lt"/>
                <a:ea typeface="+mj-ea"/>
                <a:cs typeface="+mj-cs"/>
              </a:defRPr>
            </a:lvl1pPr>
          </a:lstStyle>
          <a:p>
            <a:pPr lvl="0"/>
            <a:r>
              <a:rPr lang="en-US" dirty="0" smtClean="0"/>
              <a:t>Click to edit Master text styles</a:t>
            </a:r>
            <a:endParaRPr lang="en-GB" dirty="0"/>
          </a:p>
        </p:txBody>
      </p:sp>
      <p:sp>
        <p:nvSpPr>
          <p:cNvPr id="10" name="Picture Placeholder 9"/>
          <p:cNvSpPr>
            <a:spLocks noGrp="1"/>
          </p:cNvSpPr>
          <p:nvPr>
            <p:ph type="pic" sz="quarter" idx="20"/>
          </p:nvPr>
        </p:nvSpPr>
        <p:spPr>
          <a:xfrm>
            <a:off x="188913" y="4583113"/>
            <a:ext cx="2684462" cy="2274887"/>
          </a:xfrm>
        </p:spPr>
        <p:txBody>
          <a:bodyPr>
            <a:normAutofit/>
          </a:bodyPr>
          <a:lstStyle>
            <a:lvl1pPr marL="0" indent="0">
              <a:buNone/>
              <a:defRPr sz="1800"/>
            </a:lvl1pPr>
          </a:lstStyle>
          <a:p>
            <a:endParaRPr lang="en-GB" dirty="0"/>
          </a:p>
        </p:txBody>
      </p:sp>
      <p:sp>
        <p:nvSpPr>
          <p:cNvPr id="21" name="Picture Placeholder 9"/>
          <p:cNvSpPr>
            <a:spLocks noGrp="1"/>
          </p:cNvSpPr>
          <p:nvPr>
            <p:ph type="pic" sz="quarter" idx="21"/>
          </p:nvPr>
        </p:nvSpPr>
        <p:spPr>
          <a:xfrm>
            <a:off x="3275856" y="4583113"/>
            <a:ext cx="2684462" cy="2274887"/>
          </a:xfrm>
        </p:spPr>
        <p:txBody>
          <a:bodyPr>
            <a:normAutofit/>
          </a:bodyPr>
          <a:lstStyle>
            <a:lvl1pPr marL="0" indent="0">
              <a:buNone/>
              <a:defRPr sz="1800"/>
            </a:lvl1pPr>
          </a:lstStyle>
          <a:p>
            <a:endParaRPr lang="en-GB" dirty="0"/>
          </a:p>
        </p:txBody>
      </p:sp>
      <p:sp>
        <p:nvSpPr>
          <p:cNvPr id="23" name="Picture Placeholder 9"/>
          <p:cNvSpPr>
            <a:spLocks noGrp="1"/>
          </p:cNvSpPr>
          <p:nvPr>
            <p:ph type="pic" sz="quarter" idx="22"/>
          </p:nvPr>
        </p:nvSpPr>
        <p:spPr>
          <a:xfrm>
            <a:off x="6228184" y="4583113"/>
            <a:ext cx="2684462" cy="2274887"/>
          </a:xfrm>
        </p:spPr>
        <p:txBody>
          <a:bodyPr>
            <a:normAutofit/>
          </a:bodyPr>
          <a:lstStyle>
            <a:lvl1pPr marL="0" indent="0">
              <a:buNone/>
              <a:defRPr sz="1800"/>
            </a:lvl1pPr>
          </a:lstStyle>
          <a:p>
            <a:endParaRPr lang="en-GB" dirty="0"/>
          </a:p>
        </p:txBody>
      </p:sp>
    </p:spTree>
    <p:extLst>
      <p:ext uri="{BB962C8B-B14F-4D97-AF65-F5344CB8AC3E}">
        <p14:creationId xmlns:p14="http://schemas.microsoft.com/office/powerpoint/2010/main" val="13477538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42554553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89071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18" Type="http://schemas.openxmlformats.org/officeDocument/2006/relationships/slideLayout" Target="../slideLayouts/slideLayout250.xml"/><Relationship Id="rId3" Type="http://schemas.openxmlformats.org/officeDocument/2006/relationships/slideLayout" Target="../slideLayouts/slideLayout235.xml"/><Relationship Id="rId21" Type="http://schemas.openxmlformats.org/officeDocument/2006/relationships/slideLayout" Target="../slideLayouts/slideLayout253.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slideLayout" Target="../slideLayouts/slideLayout249.xml"/><Relationship Id="rId2" Type="http://schemas.openxmlformats.org/officeDocument/2006/relationships/slideLayout" Target="../slideLayouts/slideLayout234.xml"/><Relationship Id="rId16" Type="http://schemas.openxmlformats.org/officeDocument/2006/relationships/slideLayout" Target="../slideLayouts/slideLayout248.xml"/><Relationship Id="rId20" Type="http://schemas.openxmlformats.org/officeDocument/2006/relationships/slideLayout" Target="../slideLayouts/slideLayout252.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10" Type="http://schemas.openxmlformats.org/officeDocument/2006/relationships/slideLayout" Target="../slideLayouts/slideLayout242.xml"/><Relationship Id="rId19" Type="http://schemas.openxmlformats.org/officeDocument/2006/relationships/slideLayout" Target="../slideLayouts/slideLayout251.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 Id="rId2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45.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11.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9" Type="http://schemas.openxmlformats.org/officeDocument/2006/relationships/theme" Target="../theme/theme2.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theme" Target="../theme/theme3.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slideLayout" Target="../slideLayouts/slideLayout99.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4.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21" Type="http://schemas.openxmlformats.org/officeDocument/2006/relationships/theme" Target="../theme/theme5.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3" Type="http://schemas.openxmlformats.org/officeDocument/2006/relationships/slideLayout" Target="../slideLayouts/slideLayout133.xml"/><Relationship Id="rId21" Type="http://schemas.openxmlformats.org/officeDocument/2006/relationships/slideLayout" Target="../slideLayouts/slideLayout151.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slideLayout" Target="../slideLayouts/slideLayout150.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26" Type="http://schemas.openxmlformats.org/officeDocument/2006/relationships/slideLayout" Target="../slideLayouts/slideLayout177.xml"/><Relationship Id="rId39" Type="http://schemas.openxmlformats.org/officeDocument/2006/relationships/slideLayout" Target="../slideLayouts/slideLayout190.xml"/><Relationship Id="rId3" Type="http://schemas.openxmlformats.org/officeDocument/2006/relationships/slideLayout" Target="../slideLayouts/slideLayout154.xml"/><Relationship Id="rId21" Type="http://schemas.openxmlformats.org/officeDocument/2006/relationships/slideLayout" Target="../slideLayouts/slideLayout172.xml"/><Relationship Id="rId34" Type="http://schemas.openxmlformats.org/officeDocument/2006/relationships/slideLayout" Target="../slideLayouts/slideLayout185.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5" Type="http://schemas.openxmlformats.org/officeDocument/2006/relationships/slideLayout" Target="../slideLayouts/slideLayout176.xml"/><Relationship Id="rId33" Type="http://schemas.openxmlformats.org/officeDocument/2006/relationships/slideLayout" Target="../slideLayouts/slideLayout184.xml"/><Relationship Id="rId38" Type="http://schemas.openxmlformats.org/officeDocument/2006/relationships/slideLayout" Target="../slideLayouts/slideLayout189.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slideLayout" Target="../slideLayouts/slideLayout171.xml"/><Relationship Id="rId29" Type="http://schemas.openxmlformats.org/officeDocument/2006/relationships/slideLayout" Target="../slideLayouts/slideLayout180.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24" Type="http://schemas.openxmlformats.org/officeDocument/2006/relationships/slideLayout" Target="../slideLayouts/slideLayout175.xml"/><Relationship Id="rId32" Type="http://schemas.openxmlformats.org/officeDocument/2006/relationships/slideLayout" Target="../slideLayouts/slideLayout183.xml"/><Relationship Id="rId37" Type="http://schemas.openxmlformats.org/officeDocument/2006/relationships/slideLayout" Target="../slideLayouts/slideLayout188.xml"/><Relationship Id="rId40" Type="http://schemas.openxmlformats.org/officeDocument/2006/relationships/theme" Target="../theme/theme7.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23" Type="http://schemas.openxmlformats.org/officeDocument/2006/relationships/slideLayout" Target="../slideLayouts/slideLayout174.xml"/><Relationship Id="rId28" Type="http://schemas.openxmlformats.org/officeDocument/2006/relationships/slideLayout" Target="../slideLayouts/slideLayout179.xml"/><Relationship Id="rId36" Type="http://schemas.openxmlformats.org/officeDocument/2006/relationships/slideLayout" Target="../slideLayouts/slideLayout187.xml"/><Relationship Id="rId10" Type="http://schemas.openxmlformats.org/officeDocument/2006/relationships/slideLayout" Target="../slideLayouts/slideLayout161.xml"/><Relationship Id="rId19" Type="http://schemas.openxmlformats.org/officeDocument/2006/relationships/slideLayout" Target="../slideLayouts/slideLayout170.xml"/><Relationship Id="rId31" Type="http://schemas.openxmlformats.org/officeDocument/2006/relationships/slideLayout" Target="../slideLayouts/slideLayout182.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 Id="rId22" Type="http://schemas.openxmlformats.org/officeDocument/2006/relationships/slideLayout" Target="../slideLayouts/slideLayout173.xml"/><Relationship Id="rId27" Type="http://schemas.openxmlformats.org/officeDocument/2006/relationships/slideLayout" Target="../slideLayouts/slideLayout178.xml"/><Relationship Id="rId30" Type="http://schemas.openxmlformats.org/officeDocument/2006/relationships/slideLayout" Target="../slideLayouts/slideLayout181.xml"/><Relationship Id="rId35" Type="http://schemas.openxmlformats.org/officeDocument/2006/relationships/slideLayout" Target="../slideLayouts/slideLayout1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18" Type="http://schemas.openxmlformats.org/officeDocument/2006/relationships/slideLayout" Target="../slideLayouts/slideLayout208.xml"/><Relationship Id="rId3" Type="http://schemas.openxmlformats.org/officeDocument/2006/relationships/slideLayout" Target="../slideLayouts/slideLayout193.xml"/><Relationship Id="rId21" Type="http://schemas.openxmlformats.org/officeDocument/2006/relationships/slideLayout" Target="../slideLayouts/slideLayout211.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20" Type="http://schemas.openxmlformats.org/officeDocument/2006/relationships/slideLayout" Target="../slideLayouts/slideLayout210.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10" Type="http://schemas.openxmlformats.org/officeDocument/2006/relationships/slideLayout" Target="../slideLayouts/slideLayout200.xml"/><Relationship Id="rId19" Type="http://schemas.openxmlformats.org/officeDocument/2006/relationships/slideLayout" Target="../slideLayouts/slideLayout209.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18" Type="http://schemas.openxmlformats.org/officeDocument/2006/relationships/slideLayout" Target="../slideLayouts/slideLayout229.xml"/><Relationship Id="rId3" Type="http://schemas.openxmlformats.org/officeDocument/2006/relationships/slideLayout" Target="../slideLayouts/slideLayout214.xml"/><Relationship Id="rId21" Type="http://schemas.openxmlformats.org/officeDocument/2006/relationships/slideLayout" Target="../slideLayouts/slideLayout232.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17" Type="http://schemas.openxmlformats.org/officeDocument/2006/relationships/slideLayout" Target="../slideLayouts/slideLayout228.xml"/><Relationship Id="rId2" Type="http://schemas.openxmlformats.org/officeDocument/2006/relationships/slideLayout" Target="../slideLayouts/slideLayout213.xml"/><Relationship Id="rId16" Type="http://schemas.openxmlformats.org/officeDocument/2006/relationships/slideLayout" Target="../slideLayouts/slideLayout227.xml"/><Relationship Id="rId20" Type="http://schemas.openxmlformats.org/officeDocument/2006/relationships/slideLayout" Target="../slideLayouts/slideLayout231.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5" Type="http://schemas.openxmlformats.org/officeDocument/2006/relationships/slideLayout" Target="../slideLayouts/slideLayout226.xml"/><Relationship Id="rId10" Type="http://schemas.openxmlformats.org/officeDocument/2006/relationships/slideLayout" Target="../slideLayouts/slideLayout221.xml"/><Relationship Id="rId19" Type="http://schemas.openxmlformats.org/officeDocument/2006/relationships/slideLayout" Target="../slideLayouts/slideLayout230.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slideLayout" Target="../slideLayouts/slideLayout225.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35771-B45A-493A-8BFA-738F8FAD3C30}" type="datetimeFigureOut">
              <a:rPr lang="en-GB" smtClean="0"/>
              <a:t>28/02/2017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F7E9F3B9-8F16-46E3-8D91-B3701D07C131}" type="slidenum">
              <a:rPr lang="en-GB" smtClean="0"/>
              <a:pPr/>
              <a:t>‹#›</a:t>
            </a:fld>
            <a:endParaRPr lang="en-GB"/>
          </a:p>
        </p:txBody>
      </p:sp>
    </p:spTree>
    <p:extLst>
      <p:ext uri="{BB962C8B-B14F-4D97-AF65-F5344CB8AC3E}">
        <p14:creationId xmlns:p14="http://schemas.microsoft.com/office/powerpoint/2010/main" val="731204888"/>
      </p:ext>
    </p:extLst>
  </p:cSld>
  <p:clrMap bg1="lt1" tx1="dk1" bg2="lt2" tx2="dk2" accent1="accent1" accent2="accent2" accent3="accent3" accent4="accent4" accent5="accent5" accent6="accent6" hlink="hlink" folHlink="folHlink"/>
  <p:sldLayoutIdLst>
    <p:sldLayoutId id="2147483650" r:id="rId1"/>
    <p:sldLayoutId id="2147483671" r:id="rId2"/>
    <p:sldLayoutId id="2147483660" r:id="rId3"/>
    <p:sldLayoutId id="2147483665" r:id="rId4"/>
    <p:sldLayoutId id="2147483667" r:id="rId5"/>
    <p:sldLayoutId id="2147483690" r:id="rId6"/>
    <p:sldLayoutId id="2147483686" r:id="rId7"/>
    <p:sldLayoutId id="2147483682" r:id="rId8"/>
    <p:sldLayoutId id="2147483674" r:id="rId9"/>
    <p:sldLayoutId id="2147483678" r:id="rId10"/>
    <p:sldLayoutId id="2147483680" r:id="rId11"/>
    <p:sldLayoutId id="2147483691" r:id="rId12"/>
    <p:sldLayoutId id="2147483683" r:id="rId13"/>
    <p:sldLayoutId id="2147483700" r:id="rId14"/>
    <p:sldLayoutId id="2147483688" r:id="rId15"/>
    <p:sldLayoutId id="2147483689" r:id="rId16"/>
    <p:sldLayoutId id="2147483698" r:id="rId17"/>
    <p:sldLayoutId id="2147483655" r:id="rId18"/>
    <p:sldLayoutId id="2147483701" r:id="rId19"/>
    <p:sldLayoutId id="2147483702" r:id="rId20"/>
  </p:sldLayoutIdLst>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11712139"/>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5" r:id="rId12"/>
    <p:sldLayoutId id="2147484116" r:id="rId13"/>
    <p:sldLayoutId id="2147484117" r:id="rId14"/>
    <p:sldLayoutId id="2147484118" r:id="rId15"/>
    <p:sldLayoutId id="2147484119" r:id="rId16"/>
    <p:sldLayoutId id="2147484120" r:id="rId17"/>
    <p:sldLayoutId id="2147484121" r:id="rId18"/>
    <p:sldLayoutId id="2147484122" r:id="rId19"/>
    <p:sldLayoutId id="2147484123" r:id="rId20"/>
    <p:sldLayoutId id="2147484124" r:id="rId21"/>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304800" y="1828800"/>
            <a:ext cx="830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6838">
              <a:defRPr sz="2800">
                <a:solidFill>
                  <a:schemeClr val="tx1"/>
                </a:solidFill>
                <a:latin typeface="Arial" charset="0"/>
                <a:ea typeface="ＭＳ Ｐゴシック" charset="-128"/>
              </a:defRPr>
            </a:lvl1pPr>
            <a:lvl2pPr marL="742950" indent="-285750">
              <a:defRPr sz="2800">
                <a:solidFill>
                  <a:schemeClr val="tx1"/>
                </a:solidFill>
                <a:latin typeface="Arial" charset="0"/>
                <a:ea typeface="ＭＳ Ｐゴシック" charset="-128"/>
              </a:defRPr>
            </a:lvl2pPr>
            <a:lvl3pPr marL="1143000" indent="-228600">
              <a:defRPr sz="2800">
                <a:solidFill>
                  <a:schemeClr val="tx1"/>
                </a:solidFill>
                <a:latin typeface="Arial" charset="0"/>
                <a:ea typeface="ＭＳ Ｐゴシック" charset="-128"/>
              </a:defRPr>
            </a:lvl3pPr>
            <a:lvl4pPr marL="1600200" indent="-228600">
              <a:defRPr sz="2800">
                <a:solidFill>
                  <a:schemeClr val="tx1"/>
                </a:solidFill>
                <a:latin typeface="Arial" charset="0"/>
                <a:ea typeface="ＭＳ Ｐゴシック" charset="-128"/>
              </a:defRPr>
            </a:lvl4pPr>
            <a:lvl5pPr marL="2057400" indent="-228600">
              <a:defRPr sz="28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28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28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28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2800">
                <a:solidFill>
                  <a:schemeClr val="tx1"/>
                </a:solidFill>
                <a:latin typeface="Arial" charset="0"/>
                <a:ea typeface="ＭＳ Ｐゴシック" charset="-128"/>
              </a:defRPr>
            </a:lvl9pPr>
          </a:lstStyle>
          <a:p>
            <a:pPr fontAlgn="base">
              <a:lnSpc>
                <a:spcPct val="90000"/>
              </a:lnSpc>
              <a:spcBef>
                <a:spcPct val="0"/>
              </a:spcBef>
              <a:spcAft>
                <a:spcPct val="0"/>
              </a:spcAft>
              <a:defRPr/>
            </a:pPr>
            <a:endParaRPr lang="en-US" altLang="en-US" sz="6300" smtClean="0">
              <a:solidFill>
                <a:srgbClr val="26BCD7"/>
              </a:solidFill>
              <a:latin typeface="Georgia" pitchFamily="18" charset="0"/>
            </a:endParaRPr>
          </a:p>
        </p:txBody>
      </p:sp>
      <p:pic>
        <p:nvPicPr>
          <p:cNvPr id="1027" name="Picture 7" descr="ico logo_white out blu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81000" y="5638800"/>
            <a:ext cx="16637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8"/>
          <p:cNvSpPr txBox="1">
            <a:spLocks noChangeArrowheads="1"/>
          </p:cNvSpPr>
          <p:nvPr userDrawn="1"/>
        </p:nvSpPr>
        <p:spPr bwMode="auto">
          <a:xfrm>
            <a:off x="381000" y="2943225"/>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128"/>
              </a:defRPr>
            </a:lvl1pPr>
            <a:lvl2pPr marL="742950" indent="-285750">
              <a:defRPr sz="2800">
                <a:solidFill>
                  <a:schemeClr val="tx1"/>
                </a:solidFill>
                <a:latin typeface="Arial" charset="0"/>
                <a:ea typeface="ＭＳ Ｐゴシック" charset="-128"/>
              </a:defRPr>
            </a:lvl2pPr>
            <a:lvl3pPr marL="1143000" indent="-228600">
              <a:defRPr sz="2800">
                <a:solidFill>
                  <a:schemeClr val="tx1"/>
                </a:solidFill>
                <a:latin typeface="Arial" charset="0"/>
                <a:ea typeface="ＭＳ Ｐゴシック" charset="-128"/>
              </a:defRPr>
            </a:lvl3pPr>
            <a:lvl4pPr marL="1600200" indent="-228600">
              <a:defRPr sz="2800">
                <a:solidFill>
                  <a:schemeClr val="tx1"/>
                </a:solidFill>
                <a:latin typeface="Arial" charset="0"/>
                <a:ea typeface="ＭＳ Ｐゴシック" charset="-128"/>
              </a:defRPr>
            </a:lvl4pPr>
            <a:lvl5pPr marL="2057400" indent="-228600">
              <a:defRPr sz="28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28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28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28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2800">
                <a:solidFill>
                  <a:schemeClr val="tx1"/>
                </a:solidFill>
                <a:latin typeface="Arial" charset="0"/>
                <a:ea typeface="ＭＳ Ｐゴシック" charset="-128"/>
              </a:defRPr>
            </a:lvl9pPr>
          </a:lstStyle>
          <a:p>
            <a:pPr algn="r" eaLnBrk="0" fontAlgn="base" hangingPunct="0">
              <a:spcBef>
                <a:spcPct val="0"/>
              </a:spcBef>
              <a:spcAft>
                <a:spcPct val="0"/>
              </a:spcAft>
              <a:defRPr/>
            </a:pPr>
            <a:endParaRPr lang="en-US" sz="2400" smtClean="0">
              <a:solidFill>
                <a:srgbClr val="000000"/>
              </a:solidFill>
            </a:endParaRPr>
          </a:p>
        </p:txBody>
      </p:sp>
      <p:sp>
        <p:nvSpPr>
          <p:cNvPr id="1029" name="Rectangle 2"/>
          <p:cNvSpPr>
            <a:spLocks noGrp="1" noChangeArrowheads="1"/>
          </p:cNvSpPr>
          <p:nvPr>
            <p:ph type="title"/>
          </p:nvPr>
        </p:nvSpPr>
        <p:spPr bwMode="auto">
          <a:xfrm>
            <a:off x="457200" y="8382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a:r>
              <a:rPr lang="en-US" altLang="en-US" smtClean="0"/>
              <a:t>Click to edit Master title style</a:t>
            </a:r>
          </a:p>
        </p:txBody>
      </p:sp>
      <p:sp>
        <p:nvSpPr>
          <p:cNvPr id="1030" name="Rectangle 3"/>
          <p:cNvSpPr>
            <a:spLocks noGrp="1" noChangeArrowheads="1"/>
          </p:cNvSpPr>
          <p:nvPr>
            <p:ph type="body" idx="1"/>
          </p:nvPr>
        </p:nvSpPr>
        <p:spPr bwMode="auto">
          <a:xfrm>
            <a:off x="419100" y="19050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a:t>
            </a:r>
          </a:p>
        </p:txBody>
      </p:sp>
    </p:spTree>
    <p:extLst>
      <p:ext uri="{BB962C8B-B14F-4D97-AF65-F5344CB8AC3E}">
        <p14:creationId xmlns:p14="http://schemas.microsoft.com/office/powerpoint/2010/main" val="3505531751"/>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xStyles>
    <p:titleStyle>
      <a:lvl1pPr algn="l" rtl="0" eaLnBrk="0" fontAlgn="base" hangingPunct="0">
        <a:lnSpc>
          <a:spcPct val="90000"/>
        </a:lnSpc>
        <a:spcBef>
          <a:spcPct val="0"/>
        </a:spcBef>
        <a:spcAft>
          <a:spcPct val="0"/>
        </a:spcAft>
        <a:defRPr sz="4000">
          <a:solidFill>
            <a:srgbClr val="26BCD7"/>
          </a:solidFill>
          <a:latin typeface="+mj-lt"/>
          <a:ea typeface="+mj-ea"/>
          <a:cs typeface="+mj-cs"/>
        </a:defRPr>
      </a:lvl1pPr>
      <a:lvl2pPr algn="l" rtl="0" eaLnBrk="0" fontAlgn="base" hangingPunct="0">
        <a:lnSpc>
          <a:spcPct val="90000"/>
        </a:lnSpc>
        <a:spcBef>
          <a:spcPct val="0"/>
        </a:spcBef>
        <a:spcAft>
          <a:spcPct val="0"/>
        </a:spcAft>
        <a:defRPr sz="4000">
          <a:solidFill>
            <a:srgbClr val="26BCD7"/>
          </a:solidFill>
          <a:latin typeface="Georgia" pitchFamily="18" charset="0"/>
          <a:ea typeface="ＭＳ Ｐゴシック" charset="-128"/>
        </a:defRPr>
      </a:lvl2pPr>
      <a:lvl3pPr algn="l" rtl="0" eaLnBrk="0" fontAlgn="base" hangingPunct="0">
        <a:lnSpc>
          <a:spcPct val="90000"/>
        </a:lnSpc>
        <a:spcBef>
          <a:spcPct val="0"/>
        </a:spcBef>
        <a:spcAft>
          <a:spcPct val="0"/>
        </a:spcAft>
        <a:defRPr sz="4000">
          <a:solidFill>
            <a:srgbClr val="26BCD7"/>
          </a:solidFill>
          <a:latin typeface="Georgia" pitchFamily="18" charset="0"/>
          <a:ea typeface="ＭＳ Ｐゴシック" charset="-128"/>
        </a:defRPr>
      </a:lvl3pPr>
      <a:lvl4pPr algn="l" rtl="0" eaLnBrk="0" fontAlgn="base" hangingPunct="0">
        <a:lnSpc>
          <a:spcPct val="90000"/>
        </a:lnSpc>
        <a:spcBef>
          <a:spcPct val="0"/>
        </a:spcBef>
        <a:spcAft>
          <a:spcPct val="0"/>
        </a:spcAft>
        <a:defRPr sz="4000">
          <a:solidFill>
            <a:srgbClr val="26BCD7"/>
          </a:solidFill>
          <a:latin typeface="Georgia" pitchFamily="18" charset="0"/>
          <a:ea typeface="ＭＳ Ｐゴシック" charset="-128"/>
        </a:defRPr>
      </a:lvl4pPr>
      <a:lvl5pPr algn="l" rtl="0" eaLnBrk="0" fontAlgn="base" hangingPunct="0">
        <a:lnSpc>
          <a:spcPct val="90000"/>
        </a:lnSpc>
        <a:spcBef>
          <a:spcPct val="0"/>
        </a:spcBef>
        <a:spcAft>
          <a:spcPct val="0"/>
        </a:spcAft>
        <a:defRPr sz="4000">
          <a:solidFill>
            <a:srgbClr val="26BCD7"/>
          </a:solidFill>
          <a:latin typeface="Georgia" pitchFamily="18" charset="0"/>
          <a:ea typeface="ＭＳ Ｐゴシック" charset="-128"/>
        </a:defRPr>
      </a:lvl5pPr>
      <a:lvl6pPr marL="457200" algn="l" rtl="0" fontAlgn="base">
        <a:lnSpc>
          <a:spcPct val="90000"/>
        </a:lnSpc>
        <a:spcBef>
          <a:spcPct val="0"/>
        </a:spcBef>
        <a:spcAft>
          <a:spcPct val="0"/>
        </a:spcAft>
        <a:defRPr sz="4000">
          <a:solidFill>
            <a:srgbClr val="26BCD7"/>
          </a:solidFill>
          <a:latin typeface="Georgia" pitchFamily="18" charset="0"/>
          <a:ea typeface="ＭＳ Ｐゴシック" charset="-128"/>
        </a:defRPr>
      </a:lvl6pPr>
      <a:lvl7pPr marL="914400" algn="l" rtl="0" fontAlgn="base">
        <a:lnSpc>
          <a:spcPct val="90000"/>
        </a:lnSpc>
        <a:spcBef>
          <a:spcPct val="0"/>
        </a:spcBef>
        <a:spcAft>
          <a:spcPct val="0"/>
        </a:spcAft>
        <a:defRPr sz="4000">
          <a:solidFill>
            <a:srgbClr val="26BCD7"/>
          </a:solidFill>
          <a:latin typeface="Georgia" pitchFamily="18" charset="0"/>
          <a:ea typeface="ＭＳ Ｐゴシック" charset="-128"/>
        </a:defRPr>
      </a:lvl7pPr>
      <a:lvl8pPr marL="1371600" algn="l" rtl="0" fontAlgn="base">
        <a:lnSpc>
          <a:spcPct val="90000"/>
        </a:lnSpc>
        <a:spcBef>
          <a:spcPct val="0"/>
        </a:spcBef>
        <a:spcAft>
          <a:spcPct val="0"/>
        </a:spcAft>
        <a:defRPr sz="4000">
          <a:solidFill>
            <a:srgbClr val="26BCD7"/>
          </a:solidFill>
          <a:latin typeface="Georgia" pitchFamily="18" charset="0"/>
          <a:ea typeface="ＭＳ Ｐゴシック" charset="-128"/>
        </a:defRPr>
      </a:lvl8pPr>
      <a:lvl9pPr marL="1828800" algn="l" rtl="0" fontAlgn="base">
        <a:lnSpc>
          <a:spcPct val="90000"/>
        </a:lnSpc>
        <a:spcBef>
          <a:spcPct val="0"/>
        </a:spcBef>
        <a:spcAft>
          <a:spcPct val="0"/>
        </a:spcAft>
        <a:defRPr sz="4000">
          <a:solidFill>
            <a:srgbClr val="26BCD7"/>
          </a:solidFill>
          <a:latin typeface="Georgia" pitchFamily="18" charset="0"/>
          <a:ea typeface="ＭＳ Ｐゴシック" charset="-128"/>
        </a:defRPr>
      </a:lvl9pPr>
    </p:titleStyle>
    <p:bodyStyle>
      <a:lvl1pPr marL="342900" indent="-342900" algn="l" rtl="0" eaLnBrk="0" fontAlgn="base" hangingPunct="0">
        <a:lnSpc>
          <a:spcPct val="110000"/>
        </a:lnSpc>
        <a:spcBef>
          <a:spcPct val="0"/>
        </a:spcBef>
        <a:spcAft>
          <a:spcPct val="0"/>
        </a:spcAft>
        <a:defRPr sz="2000">
          <a:solidFill>
            <a:srgbClr val="54534A"/>
          </a:solidFill>
          <a:latin typeface="+mn-lt"/>
          <a:ea typeface="+mn-ea"/>
          <a:cs typeface="+mn-cs"/>
        </a:defRPr>
      </a:lvl1pPr>
      <a:lvl2pPr marL="857250" indent="-285750" algn="l" rtl="0" eaLnBrk="0" fontAlgn="base" hangingPunct="0">
        <a:spcBef>
          <a:spcPct val="20000"/>
        </a:spcBef>
        <a:spcAft>
          <a:spcPct val="0"/>
        </a:spcAft>
        <a:buChar char="–"/>
        <a:defRPr sz="2400">
          <a:solidFill>
            <a:srgbClr val="54534A"/>
          </a:solidFill>
          <a:latin typeface="+mn-lt"/>
          <a:ea typeface="+mn-ea"/>
        </a:defRPr>
      </a:lvl2pPr>
      <a:lvl3pPr marL="1276350" indent="-228600" algn="l" rtl="0" eaLnBrk="0" fontAlgn="base" hangingPunct="0">
        <a:spcBef>
          <a:spcPct val="20000"/>
        </a:spcBef>
        <a:spcAft>
          <a:spcPct val="0"/>
        </a:spcAft>
        <a:buChar char="•"/>
        <a:defRPr sz="2400">
          <a:solidFill>
            <a:srgbClr val="54534A"/>
          </a:solidFill>
          <a:latin typeface="+mn-lt"/>
          <a:ea typeface="+mn-ea"/>
        </a:defRPr>
      </a:lvl3pPr>
      <a:lvl4pPr marL="1695450" indent="-228600" algn="l" rtl="0" eaLnBrk="0" fontAlgn="base" hangingPunct="0">
        <a:spcBef>
          <a:spcPct val="20000"/>
        </a:spcBef>
        <a:spcAft>
          <a:spcPct val="0"/>
        </a:spcAft>
        <a:buChar char="–"/>
        <a:defRPr>
          <a:solidFill>
            <a:srgbClr val="54534A"/>
          </a:solidFill>
          <a:latin typeface="+mn-lt"/>
          <a:ea typeface="+mn-ea"/>
        </a:defRPr>
      </a:lvl4pPr>
      <a:lvl5pPr marL="2114550" indent="-228600" algn="l" rtl="0" eaLnBrk="0" fontAlgn="base" hangingPunct="0">
        <a:spcBef>
          <a:spcPct val="20000"/>
        </a:spcBef>
        <a:spcAft>
          <a:spcPct val="0"/>
        </a:spcAft>
        <a:buChar char="»"/>
        <a:defRPr>
          <a:solidFill>
            <a:srgbClr val="54534A"/>
          </a:solidFill>
          <a:latin typeface="+mn-lt"/>
          <a:ea typeface="+mn-ea"/>
        </a:defRPr>
      </a:lvl5pPr>
      <a:lvl6pPr marL="2571750" indent="-228600" algn="l" rtl="0" fontAlgn="base">
        <a:spcBef>
          <a:spcPct val="20000"/>
        </a:spcBef>
        <a:spcAft>
          <a:spcPct val="0"/>
        </a:spcAft>
        <a:buChar char="»"/>
        <a:defRPr>
          <a:solidFill>
            <a:srgbClr val="54534A"/>
          </a:solidFill>
          <a:latin typeface="+mn-lt"/>
          <a:ea typeface="+mn-ea"/>
        </a:defRPr>
      </a:lvl6pPr>
      <a:lvl7pPr marL="3028950" indent="-228600" algn="l" rtl="0" fontAlgn="base">
        <a:spcBef>
          <a:spcPct val="20000"/>
        </a:spcBef>
        <a:spcAft>
          <a:spcPct val="0"/>
        </a:spcAft>
        <a:buChar char="»"/>
        <a:defRPr>
          <a:solidFill>
            <a:srgbClr val="54534A"/>
          </a:solidFill>
          <a:latin typeface="+mn-lt"/>
          <a:ea typeface="+mn-ea"/>
        </a:defRPr>
      </a:lvl7pPr>
      <a:lvl8pPr marL="3486150" indent="-228600" algn="l" rtl="0" fontAlgn="base">
        <a:spcBef>
          <a:spcPct val="20000"/>
        </a:spcBef>
        <a:spcAft>
          <a:spcPct val="0"/>
        </a:spcAft>
        <a:buChar char="»"/>
        <a:defRPr>
          <a:solidFill>
            <a:srgbClr val="54534A"/>
          </a:solidFill>
          <a:latin typeface="+mn-lt"/>
          <a:ea typeface="+mn-ea"/>
        </a:defRPr>
      </a:lvl8pPr>
      <a:lvl9pPr marL="3943350" indent="-228600" algn="l" rtl="0" fontAlgn="base">
        <a:spcBef>
          <a:spcPct val="20000"/>
        </a:spcBef>
        <a:spcAft>
          <a:spcPct val="0"/>
        </a:spcAft>
        <a:buChar char="»"/>
        <a:defRPr>
          <a:solidFill>
            <a:srgbClr val="54534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48174774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66092996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72" r:id="rId40"/>
    <p:sldLayoutId id="2147483973" r:id="rId4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79CBE-F18F-4834-924B-23176F71E32D}" type="datetimeFigureOut">
              <a:rPr lang="en-GB" smtClean="0">
                <a:solidFill>
                  <a:prstClr val="black">
                    <a:tint val="75000"/>
                  </a:prstClr>
                </a:solidFill>
              </a:rPr>
              <a:pPr/>
              <a:t>28/02/2017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82238268"/>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35771-B45A-493A-8BFA-738F8FAD3C30}" type="datetimeFigureOut">
              <a:rPr lang="en-GB" smtClean="0">
                <a:solidFill>
                  <a:srgbClr val="000000">
                    <a:tint val="75000"/>
                  </a:srgbClr>
                </a:solidFill>
              </a:rPr>
              <a:pPr/>
              <a:t>28/02/2017</a:t>
            </a:fld>
            <a:endParaRPr lang="en-GB">
              <a:solidFill>
                <a:srgbClr val="000000">
                  <a:tint val="75000"/>
                </a:srgbClr>
              </a:solidFill>
            </a:endParaRPr>
          </a:p>
        </p:txBody>
      </p:sp>
      <p:sp>
        <p:nvSpPr>
          <p:cNvPr id="5" name="Footer Placeholder 4"/>
          <p:cNvSpPr>
            <a:spLocks noGrp="1"/>
          </p:cNvSpPr>
          <p:nvPr>
            <p:ph type="ftr" sz="quarter" idx="3"/>
          </p:nvPr>
        </p:nvSpPr>
        <p:spPr>
          <a:xfrm>
            <a:off x="3124201" y="635636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00000">
                  <a:tint val="75000"/>
                </a:srgbClr>
              </a:solidFill>
            </a:endParaRPr>
          </a:p>
        </p:txBody>
      </p:sp>
      <p:sp>
        <p:nvSpPr>
          <p:cNvPr id="6" name="Slide Number Placeholder 5"/>
          <p:cNvSpPr>
            <a:spLocks noGrp="1"/>
          </p:cNvSpPr>
          <p:nvPr>
            <p:ph type="sldNum" sz="quarter" idx="4"/>
          </p:nvPr>
        </p:nvSpPr>
        <p:spPr>
          <a:xfrm>
            <a:off x="6553204" y="6356368"/>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74152113"/>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 id="2147483968" r:id="rId17"/>
    <p:sldLayoutId id="2147483969" r:id="rId18"/>
    <p:sldLayoutId id="2147483970" r:id="rId19"/>
    <p:sldLayoutId id="2147483971" r:id="rId20"/>
  </p:sldLayoutIdLst>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4020151"/>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 id="2147483992" r:id="rId17"/>
    <p:sldLayoutId id="2147483993" r:id="rId18"/>
    <p:sldLayoutId id="2147483994" r:id="rId19"/>
    <p:sldLayoutId id="2147483995" r:id="rId20"/>
    <p:sldLayoutId id="2147483996" r:id="rId21"/>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35771-B45A-493A-8BFA-738F8FAD3C30}" type="datetimeFigureOut">
              <a:rPr lang="en-GB" smtClean="0">
                <a:solidFill>
                  <a:srgbClr val="000000">
                    <a:tint val="75000"/>
                  </a:srgbClr>
                </a:solidFill>
                <a:ea typeface="MS PGothic" pitchFamily="34" charset="-128"/>
              </a:rPr>
              <a:pPr/>
              <a:t>28/02/2017</a:t>
            </a:fld>
            <a:endParaRPr lang="en-GB">
              <a:solidFill>
                <a:srgbClr val="000000">
                  <a:tint val="75000"/>
                </a:srgbClr>
              </a:solidFill>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00000">
                  <a:tint val="75000"/>
                </a:srgbClr>
              </a:solidFill>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F7E9F3B9-8F16-46E3-8D91-B3701D07C131}" type="slidenum">
              <a:rPr lang="en-GB" smtClean="0">
                <a:solidFill>
                  <a:srgbClr val="000000">
                    <a:tint val="75000"/>
                  </a:srgbClr>
                </a:solidFill>
                <a:ea typeface="MS PGothic" pitchFamily="34" charset="-128"/>
              </a:rPr>
              <a:pPr/>
              <a:t>‹#›</a:t>
            </a:fld>
            <a:endParaRPr lang="en-GB">
              <a:solidFill>
                <a:srgbClr val="000000">
                  <a:tint val="75000"/>
                </a:srgbClr>
              </a:solidFill>
              <a:ea typeface="MS PGothic" pitchFamily="34" charset="-128"/>
            </a:endParaRPr>
          </a:p>
        </p:txBody>
      </p:sp>
    </p:spTree>
    <p:extLst>
      <p:ext uri="{BB962C8B-B14F-4D97-AF65-F5344CB8AC3E}">
        <p14:creationId xmlns:p14="http://schemas.microsoft.com/office/powerpoint/2010/main" val="3848248217"/>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 id="2147484037" r:id="rId18"/>
    <p:sldLayoutId id="2147484038" r:id="rId19"/>
    <p:sldLayoutId id="2147484039" r:id="rId20"/>
    <p:sldLayoutId id="2147484040" r:id="rId21"/>
    <p:sldLayoutId id="2147484041" r:id="rId22"/>
    <p:sldLayoutId id="2147484042" r:id="rId23"/>
    <p:sldLayoutId id="2147484043" r:id="rId24"/>
    <p:sldLayoutId id="2147484044" r:id="rId25"/>
    <p:sldLayoutId id="2147484045" r:id="rId26"/>
    <p:sldLayoutId id="2147484046" r:id="rId27"/>
    <p:sldLayoutId id="2147484047" r:id="rId28"/>
    <p:sldLayoutId id="2147484048" r:id="rId29"/>
    <p:sldLayoutId id="2147484049" r:id="rId30"/>
    <p:sldLayoutId id="2147484050" r:id="rId31"/>
    <p:sldLayoutId id="2147484051" r:id="rId32"/>
    <p:sldLayoutId id="2147484052" r:id="rId33"/>
    <p:sldLayoutId id="2147484053" r:id="rId34"/>
    <p:sldLayoutId id="2147484054" r:id="rId35"/>
    <p:sldLayoutId id="2147484055" r:id="rId36"/>
    <p:sldLayoutId id="2147484056" r:id="rId37"/>
    <p:sldLayoutId id="2147484057" r:id="rId38"/>
    <p:sldLayoutId id="2147484058" r:id="rId39"/>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15901550"/>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 id="2147484076" r:id="rId17"/>
    <p:sldLayoutId id="2147484077" r:id="rId18"/>
    <p:sldLayoutId id="2147484078" r:id="rId19"/>
    <p:sldLayoutId id="2147484079" r:id="rId20"/>
    <p:sldLayoutId id="2147484080" r:id="rId21"/>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solidFill>
                  <a:prstClr val="black">
                    <a:lumMod val="65000"/>
                    <a:lumOff val="35000"/>
                  </a:prstClr>
                </a:solidFill>
              </a:rPr>
              <a:pPr/>
              <a:t>2/28/2017</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58179367"/>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00" r:id="rId19"/>
    <p:sldLayoutId id="2147484101" r:id="rId20"/>
    <p:sldLayoutId id="2147484102" r:id="rId21"/>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260.xml"/><Relationship Id="rId5" Type="http://schemas.openxmlformats.org/officeDocument/2006/relationships/image" Target="../media/image48.jpeg"/><Relationship Id="rId4" Type="http://schemas.openxmlformats.org/officeDocument/2006/relationships/image" Target="../media/image47.jpeg"/></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1.png"/><Relationship Id="rId7"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13.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6.xml"/><Relationship Id="rId1" Type="http://schemas.openxmlformats.org/officeDocument/2006/relationships/slideLayout" Target="../slideLayouts/slideLayout99.xml"/><Relationship Id="rId4" Type="http://schemas.openxmlformats.org/officeDocument/2006/relationships/hyperlink" Target="https://ico.org.uk/for-organisations/data-protection-refor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130.xml"/><Relationship Id="rId4" Type="http://schemas.openxmlformats.org/officeDocument/2006/relationships/image" Target="../media/image72.jpeg"/></Relationships>
</file>

<file path=ppt/slides/_rels/slide1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19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gif"/></Relationships>
</file>

<file path=ppt/slides/_rels/slide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6.xml"/><Relationship Id="rId1" Type="http://schemas.openxmlformats.org/officeDocument/2006/relationships/slideLayout" Target="../slideLayouts/slideLayout248.xml"/><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225.xml"/></Relationships>
</file>

<file path=ppt/slides/_rels/slide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190.xml"/><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10"/>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14" y="677863"/>
            <a:ext cx="2520000" cy="3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14550" y="4429038"/>
            <a:ext cx="5029200" cy="1569660"/>
          </a:xfrm>
          <a:prstGeom prst="rect">
            <a:avLst/>
          </a:prstGeom>
          <a:noFill/>
        </p:spPr>
        <p:txBody>
          <a:bodyPr wrap="square" rtlCol="0" anchor="ctr">
            <a:spAutoFit/>
          </a:bodyPr>
          <a:lstStyle/>
          <a:p>
            <a:r>
              <a:rPr lang="en-US" altLang="en-US" sz="3200" dirty="0">
                <a:solidFill>
                  <a:srgbClr val="FFFFFF"/>
                </a:solidFill>
                <a:latin typeface="Georgia"/>
              </a:rPr>
              <a:t>Data protection </a:t>
            </a:r>
            <a:r>
              <a:rPr lang="en-US" altLang="en-US" sz="3200" dirty="0">
                <a:solidFill>
                  <a:srgbClr val="26BCD7"/>
                </a:solidFill>
                <a:latin typeface="Georgia"/>
              </a:rPr>
              <a:t>for the education </a:t>
            </a:r>
            <a:r>
              <a:rPr lang="en-US" altLang="en-US" sz="3200" dirty="0" smtClean="0">
                <a:solidFill>
                  <a:srgbClr val="26BCD7"/>
                </a:solidFill>
                <a:latin typeface="Georgia"/>
              </a:rPr>
              <a:t>sector </a:t>
            </a:r>
          </a:p>
          <a:p>
            <a:r>
              <a:rPr lang="en-GB" altLang="en-US" sz="3200" dirty="0" smtClean="0">
                <a:solidFill>
                  <a:srgbClr val="FFFFFF"/>
                </a:solidFill>
                <a:latin typeface="Georgia"/>
              </a:rPr>
              <a:t>4</a:t>
            </a:r>
            <a:r>
              <a:rPr lang="en-GB" sz="3200" dirty="0" smtClean="0">
                <a:solidFill>
                  <a:srgbClr val="FFFFFF"/>
                </a:solidFill>
                <a:latin typeface="Georgia"/>
              </a:rPr>
              <a:t>pm  Tuesday 28 February</a:t>
            </a:r>
            <a:endParaRPr lang="en-GB" sz="3200" dirty="0">
              <a:solidFill>
                <a:srgbClr val="FFFFFF"/>
              </a:solidFill>
              <a:latin typeface="Georgia"/>
            </a:endParaRPr>
          </a:p>
        </p:txBody>
      </p:sp>
      <p:pic>
        <p:nvPicPr>
          <p:cNvPr id="3" name="Picture 2"/>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3512439" y="677863"/>
            <a:ext cx="2520000" cy="3240000"/>
          </a:xfrm>
          <a:prstGeom prst="rect">
            <a:avLst/>
          </a:prstGeom>
        </p:spPr>
      </p:pic>
      <p:pic>
        <p:nvPicPr>
          <p:cNvPr id="6" name="Picture 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381113" y="677863"/>
            <a:ext cx="2520000" cy="3240000"/>
          </a:xfrm>
          <a:prstGeom prst="rect">
            <a:avLst/>
          </a:prstGeom>
        </p:spPr>
      </p:pic>
    </p:spTree>
    <p:extLst>
      <p:ext uri="{BB962C8B-B14F-4D97-AF65-F5344CB8AC3E}">
        <p14:creationId xmlns:p14="http://schemas.microsoft.com/office/powerpoint/2010/main" val="3574932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eaLnBrk="0" fontAlgn="base" hangingPunct="0">
              <a:spcAft>
                <a:spcPct val="0"/>
              </a:spcAft>
            </a:pPr>
            <a:r>
              <a:rPr lang="en-GB" altLang="en-US" dirty="0" smtClean="0">
                <a:solidFill>
                  <a:srgbClr val="1F497D"/>
                </a:solidFill>
                <a:latin typeface="Georgia" panose="02040502050405020303" pitchFamily="18" charset="0"/>
                <a:ea typeface="+mn-ea"/>
                <a:cs typeface="+mn-cs"/>
              </a:rPr>
              <a:t>Security of personal data</a:t>
            </a:r>
            <a:endParaRPr lang="en-GB" altLang="en-US" dirty="0">
              <a:solidFill>
                <a:srgbClr val="1F497D"/>
              </a:solidFill>
              <a:latin typeface="Georgia" panose="02040502050405020303" pitchFamily="18" charset="0"/>
              <a:ea typeface="+mn-ea"/>
              <a:cs typeface="+mn-cs"/>
            </a:endParaRPr>
          </a:p>
        </p:txBody>
      </p:sp>
      <p:sp>
        <p:nvSpPr>
          <p:cNvPr id="13315" name="Content Placeholder 2"/>
          <p:cNvSpPr>
            <a:spLocks noGrp="1"/>
          </p:cNvSpPr>
          <p:nvPr>
            <p:ph idx="1"/>
          </p:nvPr>
        </p:nvSpPr>
        <p:spPr>
          <a:xfrm>
            <a:off x="467544" y="1772816"/>
            <a:ext cx="4042792" cy="4060825"/>
          </a:xfrm>
        </p:spPr>
        <p:txBody>
          <a:bodyPr/>
          <a:lstStyle/>
          <a:p>
            <a:pPr marL="0" lvl="0" indent="0">
              <a:spcBef>
                <a:spcPts val="2400"/>
              </a:spcBef>
              <a:buClr>
                <a:srgbClr val="004D43"/>
              </a:buClr>
              <a:buNone/>
            </a:pPr>
            <a:r>
              <a:rPr lang="en-GB" altLang="en-US" sz="2400" dirty="0">
                <a:solidFill>
                  <a:srgbClr val="004D43"/>
                </a:solidFill>
              </a:rPr>
              <a:t>Seventh </a:t>
            </a:r>
            <a:r>
              <a:rPr lang="en-GB" altLang="en-US" sz="2400" dirty="0" smtClean="0">
                <a:solidFill>
                  <a:srgbClr val="004D43"/>
                </a:solidFill>
              </a:rPr>
              <a:t>principle:</a:t>
            </a:r>
            <a:endParaRPr lang="en-GB" altLang="en-US" sz="2400" dirty="0">
              <a:solidFill>
                <a:srgbClr val="004D43"/>
              </a:solidFill>
            </a:endParaRPr>
          </a:p>
          <a:p>
            <a:pPr marL="0" lvl="0" indent="0">
              <a:spcBef>
                <a:spcPts val="2400"/>
              </a:spcBef>
              <a:buClr>
                <a:srgbClr val="004D43"/>
              </a:buClr>
              <a:buNone/>
            </a:pPr>
            <a:r>
              <a:rPr lang="en-GB" altLang="en-US" sz="2200" dirty="0">
                <a:solidFill>
                  <a:srgbClr val="004D43"/>
                </a:solidFill>
              </a:rPr>
              <a:t>Appropriate </a:t>
            </a:r>
            <a:r>
              <a:rPr lang="en-GB" altLang="en-US" sz="2200" dirty="0">
                <a:solidFill>
                  <a:srgbClr val="003768">
                    <a:lumMod val="60000"/>
                    <a:lumOff val="40000"/>
                  </a:srgbClr>
                </a:solidFill>
              </a:rPr>
              <a:t>technical and organisational </a:t>
            </a:r>
            <a:r>
              <a:rPr lang="en-GB" altLang="en-US" sz="2200" dirty="0">
                <a:solidFill>
                  <a:srgbClr val="004D43"/>
                </a:solidFill>
              </a:rPr>
              <a:t>measures shall be taken against </a:t>
            </a:r>
            <a:r>
              <a:rPr lang="en-GB" altLang="en-US" sz="2200" dirty="0">
                <a:solidFill>
                  <a:srgbClr val="003768">
                    <a:lumMod val="60000"/>
                    <a:lumOff val="40000"/>
                  </a:srgbClr>
                </a:solidFill>
              </a:rPr>
              <a:t>unauthorised or unlawful </a:t>
            </a:r>
            <a:r>
              <a:rPr lang="en-GB" altLang="en-US" sz="2200" dirty="0">
                <a:solidFill>
                  <a:srgbClr val="004D43"/>
                </a:solidFill>
              </a:rPr>
              <a:t>processing of personal data and against </a:t>
            </a:r>
            <a:r>
              <a:rPr lang="en-GB" altLang="en-US" sz="2200" dirty="0">
                <a:solidFill>
                  <a:srgbClr val="003768">
                    <a:lumMod val="60000"/>
                    <a:lumOff val="40000"/>
                  </a:srgbClr>
                </a:solidFill>
              </a:rPr>
              <a:t>accidental</a:t>
            </a:r>
            <a:r>
              <a:rPr lang="en-GB" altLang="en-US" sz="2200" dirty="0">
                <a:solidFill>
                  <a:srgbClr val="004D43"/>
                </a:solidFill>
              </a:rPr>
              <a:t> loss or destruction of, or damage to, personal data.</a:t>
            </a:r>
            <a:endParaRPr lang="en-GB" altLang="en-US" sz="2200" dirty="0" smtClean="0"/>
          </a:p>
        </p:txBody>
      </p:sp>
      <p:pic>
        <p:nvPicPr>
          <p:cNvPr id="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8238" y="6003457"/>
            <a:ext cx="9810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040" y="2060848"/>
            <a:ext cx="3646487" cy="361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155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8238" y="6003457"/>
            <a:ext cx="9810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235169" y="455081"/>
            <a:ext cx="4038600" cy="1805597"/>
          </a:xfrm>
          <a:prstGeom prst="rect">
            <a:avLst/>
          </a:prstGeom>
        </p:spPr>
        <p:txBody>
          <a:bodyPr vert="horz" lIns="91440" tIns="45720" rIns="91440" bIns="45720" rtlCol="0" anchor="t" anchorCtr="0">
            <a:normAutofit fontScale="90000"/>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r>
              <a:rPr lang="en-GB" sz="4400" dirty="0" smtClean="0">
                <a:solidFill>
                  <a:srgbClr val="003782"/>
                </a:solidFill>
                <a:latin typeface="Georgia" panose="02040502050405020303" pitchFamily="18" charset="0"/>
              </a:rPr>
              <a:t>Guidance for the education sector</a:t>
            </a:r>
            <a:endParaRPr lang="en-GB" sz="4400" dirty="0">
              <a:solidFill>
                <a:srgbClr val="003782"/>
              </a:solidFill>
              <a:latin typeface="Georgia" panose="02040502050405020303" pitchFamily="18" charset="0"/>
            </a:endParaRP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1902040"/>
            <a:ext cx="4717278" cy="402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27971" y="1416981"/>
            <a:ext cx="20542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07237" y="1411385"/>
            <a:ext cx="20367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59502" y="3696107"/>
            <a:ext cx="205422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07237" y="2873782"/>
            <a:ext cx="196850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20868" y="6147965"/>
            <a:ext cx="5454869" cy="400110"/>
          </a:xfrm>
          <a:prstGeom prst="rect">
            <a:avLst/>
          </a:prstGeom>
        </p:spPr>
        <p:txBody>
          <a:bodyPr wrap="square">
            <a:spAutoFit/>
          </a:bodyPr>
          <a:lstStyle/>
          <a:p>
            <a:pPr lvl="0">
              <a:spcBef>
                <a:spcPts val="300"/>
              </a:spcBef>
              <a:buClr>
                <a:srgbClr val="8E0000"/>
              </a:buClr>
              <a:buSzPct val="75000"/>
            </a:pPr>
            <a:r>
              <a:rPr lang="en-GB" sz="2000" dirty="0">
                <a:solidFill>
                  <a:srgbClr val="FBFCFF">
                    <a:lumMod val="25000"/>
                  </a:srgbClr>
                </a:solidFill>
                <a:latin typeface="Georgia" panose="02040502050405020303" pitchFamily="18" charset="0"/>
              </a:rPr>
              <a:t>ico.org.uk/for-organisations/education/</a:t>
            </a:r>
          </a:p>
        </p:txBody>
      </p:sp>
    </p:spTree>
    <p:extLst>
      <p:ext uri="{BB962C8B-B14F-4D97-AF65-F5344CB8AC3E}">
        <p14:creationId xmlns:p14="http://schemas.microsoft.com/office/powerpoint/2010/main" val="150090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4441" y="409903"/>
            <a:ext cx="8681545" cy="1408774"/>
          </a:xfrm>
        </p:spPr>
        <p:txBody>
          <a:bodyPr>
            <a:normAutofit/>
          </a:bodyPr>
          <a:lstStyle/>
          <a:p>
            <a:pPr eaLnBrk="1" hangingPunct="1"/>
            <a:r>
              <a:rPr lang="en-US" altLang="en-US" sz="4000" dirty="0" smtClean="0">
                <a:solidFill>
                  <a:srgbClr val="FFFFFF"/>
                </a:solidFill>
              </a:rPr>
              <a:t>The future of data protection: </a:t>
            </a:r>
            <a:r>
              <a:rPr lang="en-US" altLang="en-US" sz="4000" dirty="0" smtClean="0">
                <a:solidFill>
                  <a:srgbClr val="26BCD7"/>
                </a:solidFill>
              </a:rPr>
              <a:t>GDPR</a:t>
            </a:r>
            <a:endParaRPr lang="en-US" altLang="en-US" sz="4000" dirty="0" smtClean="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91863" y="1771381"/>
            <a:ext cx="5502166" cy="382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934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3768"/>
                </a:solidFill>
                <a:latin typeface="Georgia" panose="02040502050405020303" pitchFamily="18" charset="0"/>
              </a:rPr>
              <a:t>The General Data Protection Regulation</a:t>
            </a:r>
            <a:endParaRPr lang="en-GB" dirty="0">
              <a:solidFill>
                <a:srgbClr val="003768"/>
              </a:solidFill>
              <a:latin typeface="Georgia" panose="02040502050405020303" pitchFamily="18" charset="0"/>
            </a:endParaRPr>
          </a:p>
        </p:txBody>
      </p:sp>
      <p:sp>
        <p:nvSpPr>
          <p:cNvPr id="3" name="Content Placeholder 2"/>
          <p:cNvSpPr>
            <a:spLocks noGrp="1"/>
          </p:cNvSpPr>
          <p:nvPr>
            <p:ph idx="1"/>
          </p:nvPr>
        </p:nvSpPr>
        <p:spPr>
          <a:xfrm>
            <a:off x="489137" y="1923392"/>
            <a:ext cx="6536943" cy="4189529"/>
          </a:xfrm>
        </p:spPr>
        <p:txBody>
          <a:bodyPr>
            <a:normAutofit/>
          </a:bodyPr>
          <a:lstStyle/>
          <a:p>
            <a:pP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Same basic principles as current DP law, but strengthened</a:t>
            </a:r>
          </a:p>
          <a:p>
            <a:pP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Accountability</a:t>
            </a:r>
          </a:p>
          <a:p>
            <a:pP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New rights for individuals, and strengthening of existing rights</a:t>
            </a:r>
          </a:p>
          <a:p>
            <a:pP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Breach reporting</a:t>
            </a:r>
          </a:p>
          <a:p>
            <a:pP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Data Protection Impact Assessments</a:t>
            </a:r>
          </a:p>
          <a:p>
            <a:pP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Higher penalties for non-compliance</a:t>
            </a:r>
          </a:p>
        </p:txBody>
      </p:sp>
      <p:pic>
        <p:nvPicPr>
          <p:cNvPr id="7" name="Picture 6" descr="Logo"/>
          <p:cNvPicPr/>
          <p:nvPr/>
        </p:nvPicPr>
        <p:blipFill>
          <a:blip r:embed="rId3" cstate="email">
            <a:extLst>
              <a:ext uri="{28A0092B-C50C-407E-A947-70E740481C1C}">
                <a14:useLocalDpi xmlns:a14="http://schemas.microsoft.com/office/drawing/2010/main"/>
              </a:ext>
            </a:extLst>
          </a:blip>
          <a:srcRect/>
          <a:stretch>
            <a:fillRect/>
          </a:stretch>
        </p:blipFill>
        <p:spPr bwMode="auto">
          <a:xfrm>
            <a:off x="7523132" y="5890263"/>
            <a:ext cx="1326274" cy="730969"/>
          </a:xfrm>
          <a:prstGeom prst="rect">
            <a:avLst/>
          </a:prstGeom>
          <a:noFill/>
          <a:ln>
            <a:noFill/>
          </a:ln>
        </p:spPr>
      </p:pic>
      <p:sp>
        <p:nvSpPr>
          <p:cNvPr id="4" name="TextBox 3"/>
          <p:cNvSpPr txBox="1"/>
          <p:nvPr/>
        </p:nvSpPr>
        <p:spPr>
          <a:xfrm>
            <a:off x="489137" y="6240326"/>
            <a:ext cx="5886548" cy="369332"/>
          </a:xfrm>
          <a:prstGeom prst="rect">
            <a:avLst/>
          </a:prstGeom>
          <a:noFill/>
        </p:spPr>
        <p:txBody>
          <a:bodyPr wrap="none" rtlCol="0">
            <a:spAutoFit/>
          </a:bodyPr>
          <a:lstStyle/>
          <a:p>
            <a:r>
              <a:rPr lang="en-GB" dirty="0" smtClean="0">
                <a:solidFill>
                  <a:srgbClr val="FBFCFF">
                    <a:lumMod val="25000"/>
                  </a:srgbClr>
                </a:solidFill>
                <a:latin typeface="Georgia" panose="02040502050405020303" pitchFamily="18" charset="0"/>
              </a:rPr>
              <a:t>ico.org.uk/for-organisations/data-protection-reform</a:t>
            </a:r>
            <a:r>
              <a:rPr lang="en-GB" dirty="0">
                <a:solidFill>
                  <a:srgbClr val="FBFCFF">
                    <a:lumMod val="25000"/>
                  </a:srgbClr>
                </a:solidFill>
                <a:latin typeface="Georgia" panose="02040502050405020303" pitchFamily="18" charset="0"/>
              </a:rPr>
              <a:t>/</a:t>
            </a:r>
          </a:p>
        </p:txBody>
      </p:sp>
      <p:sp>
        <p:nvSpPr>
          <p:cNvPr id="5" name="TextBox 4"/>
          <p:cNvSpPr txBox="1"/>
          <p:nvPr/>
        </p:nvSpPr>
        <p:spPr>
          <a:xfrm>
            <a:off x="832104" y="2112264"/>
            <a:ext cx="184731" cy="646331"/>
          </a:xfrm>
          <a:prstGeom prst="rect">
            <a:avLst/>
          </a:prstGeom>
          <a:noFill/>
        </p:spPr>
        <p:txBody>
          <a:bodyPr wrap="none" rtlCol="0">
            <a:spAutoFit/>
          </a:bodyPr>
          <a:lstStyle/>
          <a:p>
            <a:endParaRPr lang="en-GB"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GB"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6216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7932" y="531971"/>
            <a:ext cx="8525434" cy="1059322"/>
          </a:xfrm>
        </p:spPr>
        <p:txBody>
          <a:bodyPr/>
          <a:lstStyle/>
          <a:p>
            <a:r>
              <a:rPr lang="en-GB" sz="5400" dirty="0" smtClean="0"/>
              <a:t>Minimise the risk</a:t>
            </a: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sp>
        <p:nvSpPr>
          <p:cNvPr id="3" name="TextBox 2"/>
          <p:cNvSpPr txBox="1"/>
          <p:nvPr/>
        </p:nvSpPr>
        <p:spPr>
          <a:xfrm>
            <a:off x="332509" y="1824125"/>
            <a:ext cx="8312727" cy="4585871"/>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solidFill>
                  <a:prstClr val="white"/>
                </a:solidFill>
              </a:rPr>
              <a:t>Assess the risk – what personal data do you process, and how?</a:t>
            </a:r>
          </a:p>
          <a:p>
            <a:pPr marL="285750" indent="-285750">
              <a:buFont typeface="Arial" panose="020B0604020202020204" pitchFamily="34" charset="0"/>
              <a:buChar char="•"/>
            </a:pPr>
            <a:endParaRPr lang="en-GB" sz="2800" dirty="0" smtClean="0">
              <a:solidFill>
                <a:prstClr val="white"/>
              </a:solidFill>
            </a:endParaRPr>
          </a:p>
          <a:p>
            <a:pPr marL="285750" indent="-285750">
              <a:buFont typeface="Arial" panose="020B0604020202020204" pitchFamily="34" charset="0"/>
              <a:buChar char="•"/>
            </a:pPr>
            <a:r>
              <a:rPr lang="en-GB" sz="2800" dirty="0" smtClean="0">
                <a:solidFill>
                  <a:prstClr val="white"/>
                </a:solidFill>
              </a:rPr>
              <a:t>Policies</a:t>
            </a:r>
          </a:p>
          <a:p>
            <a:pPr marL="285750" indent="-285750">
              <a:buFont typeface="Arial" panose="020B0604020202020204" pitchFamily="34" charset="0"/>
              <a:buChar char="•"/>
            </a:pPr>
            <a:endParaRPr lang="en-GB" sz="2800" dirty="0" smtClean="0">
              <a:solidFill>
                <a:prstClr val="white"/>
              </a:solidFill>
            </a:endParaRPr>
          </a:p>
          <a:p>
            <a:pPr marL="285750" indent="-285750">
              <a:buFont typeface="Arial" panose="020B0604020202020204" pitchFamily="34" charset="0"/>
              <a:buChar char="•"/>
            </a:pPr>
            <a:r>
              <a:rPr lang="en-GB" sz="2800" dirty="0" smtClean="0">
                <a:solidFill>
                  <a:prstClr val="white"/>
                </a:solidFill>
              </a:rPr>
              <a:t>Responsibilities</a:t>
            </a:r>
          </a:p>
          <a:p>
            <a:pPr marL="285750" indent="-285750">
              <a:buFont typeface="Arial" panose="020B0604020202020204" pitchFamily="34" charset="0"/>
              <a:buChar char="•"/>
            </a:pPr>
            <a:endParaRPr lang="en-GB" sz="2800" dirty="0" smtClean="0">
              <a:solidFill>
                <a:prstClr val="white"/>
              </a:solidFill>
            </a:endParaRPr>
          </a:p>
          <a:p>
            <a:pPr marL="285750" indent="-285750">
              <a:buFont typeface="Arial" panose="020B0604020202020204" pitchFamily="34" charset="0"/>
              <a:buChar char="•"/>
            </a:pPr>
            <a:r>
              <a:rPr lang="en-GB" sz="2800" dirty="0" smtClean="0">
                <a:solidFill>
                  <a:prstClr val="white"/>
                </a:solidFill>
              </a:rPr>
              <a:t>Training and awareness</a:t>
            </a:r>
          </a:p>
          <a:p>
            <a:pPr marL="285750" indent="-285750">
              <a:buFont typeface="Arial" panose="020B0604020202020204" pitchFamily="34" charset="0"/>
              <a:buChar char="•"/>
            </a:pPr>
            <a:endParaRPr lang="en-GB" sz="3200" dirty="0" smtClean="0">
              <a:solidFill>
                <a:prstClr val="white"/>
              </a:solidFill>
            </a:endParaRPr>
          </a:p>
          <a:p>
            <a:pPr marL="285750" indent="-285750">
              <a:buFont typeface="Arial" panose="020B0604020202020204" pitchFamily="34" charset="0"/>
              <a:buChar char="•"/>
            </a:pPr>
            <a:endParaRPr lang="en-GB" dirty="0" smtClean="0">
              <a:solidFill>
                <a:srgbClr val="000000"/>
              </a:solidFill>
            </a:endParaRPr>
          </a:p>
          <a:p>
            <a:pPr marL="285750" indent="-285750">
              <a:buFont typeface="Arial" panose="020B0604020202020204" pitchFamily="34" charset="0"/>
              <a:buChar char="•"/>
            </a:pPr>
            <a:endParaRPr lang="en-GB" dirty="0">
              <a:solidFill>
                <a:srgbClr val="000000"/>
              </a:solidFill>
            </a:endParaRPr>
          </a:p>
        </p:txBody>
      </p:sp>
      <p:pic>
        <p:nvPicPr>
          <p:cNvPr id="4" name="Picture 2" descr="C:\Users\woods\AppData\Local\Microsoft\Windows\Temporary Internet Files\Content.Outlook\5YZ7584G\GDPR-infographic-12-steps-to-take-now-FI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555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p:cNvGrpSpPr/>
        <p:nvPr/>
      </p:nvGrpSpPr>
      <p:grpSpPr>
        <a:xfrm>
          <a:off x="0" y="0"/>
          <a:ext cx="0" cy="0"/>
          <a:chOff x="0" y="0"/>
          <a:chExt cx="0" cy="0"/>
        </a:xfrm>
      </p:grpSpPr>
      <p:sp>
        <p:nvSpPr>
          <p:cNvPr id="4" name="Rectangle 3"/>
          <p:cNvSpPr/>
          <p:nvPr/>
        </p:nvSpPr>
        <p:spPr bwMode="auto">
          <a:xfrm>
            <a:off x="323528" y="3068959"/>
            <a:ext cx="8496944" cy="2780047"/>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 name="Title 1"/>
          <p:cNvSpPr>
            <a:spLocks noGrp="1"/>
          </p:cNvSpPr>
          <p:nvPr>
            <p:ph type="title"/>
          </p:nvPr>
        </p:nvSpPr>
        <p:spPr>
          <a:xfrm>
            <a:off x="514438" y="314032"/>
            <a:ext cx="8306034" cy="1066800"/>
          </a:xfrm>
        </p:spPr>
        <p:txBody>
          <a:bodyPr>
            <a:normAutofit/>
          </a:bodyPr>
          <a:lstStyle/>
          <a:p>
            <a:r>
              <a:rPr lang="en-GB" sz="4000" kern="1200" dirty="0" smtClean="0">
                <a:solidFill>
                  <a:schemeClr val="bg1"/>
                </a:solidFill>
              </a:rPr>
              <a:t>Demonstrating compliance</a:t>
            </a:r>
            <a:endParaRPr lang="en-GB" sz="4000" kern="1200" dirty="0">
              <a:solidFill>
                <a:schemeClr val="bg1"/>
              </a:solidFill>
            </a:endParaRPr>
          </a:p>
        </p:txBody>
      </p:sp>
      <p:sp>
        <p:nvSpPr>
          <p:cNvPr id="3" name="Rectangle 2"/>
          <p:cNvSpPr/>
          <p:nvPr/>
        </p:nvSpPr>
        <p:spPr>
          <a:xfrm>
            <a:off x="670609" y="1626547"/>
            <a:ext cx="7779707" cy="2185214"/>
          </a:xfrm>
          <a:prstGeom prst="rect">
            <a:avLst/>
          </a:prstGeom>
        </p:spPr>
        <p:txBody>
          <a:bodyPr wrap="square">
            <a:spAutoFit/>
          </a:bodyPr>
          <a:lstStyle/>
          <a:p>
            <a:r>
              <a:rPr lang="en-GB" sz="2200" dirty="0" smtClean="0">
                <a:solidFill>
                  <a:srgbClr val="FF0000"/>
                </a:solidFill>
              </a:rPr>
              <a:t>“The </a:t>
            </a:r>
            <a:r>
              <a:rPr lang="en-GB" sz="2200" dirty="0">
                <a:solidFill>
                  <a:srgbClr val="FF0000"/>
                </a:solidFill>
              </a:rPr>
              <a:t>controller shall be responsible for, and be able to demonstrate compliance with the </a:t>
            </a:r>
            <a:r>
              <a:rPr lang="en-GB" sz="2200" dirty="0" smtClean="0">
                <a:solidFill>
                  <a:srgbClr val="FF0000"/>
                </a:solidFill>
              </a:rPr>
              <a:t>Principles” </a:t>
            </a:r>
          </a:p>
          <a:p>
            <a:r>
              <a:rPr lang="en-GB" sz="2200" dirty="0" smtClean="0">
                <a:solidFill>
                  <a:srgbClr val="FF0000"/>
                </a:solidFill>
              </a:rPr>
              <a:t>Article </a:t>
            </a:r>
            <a:r>
              <a:rPr lang="en-GB" sz="2200" dirty="0">
                <a:solidFill>
                  <a:srgbClr val="FF0000"/>
                </a:solidFill>
              </a:rPr>
              <a:t>5(2</a:t>
            </a:r>
            <a:r>
              <a:rPr lang="en-GB" sz="2200" dirty="0" smtClean="0">
                <a:solidFill>
                  <a:srgbClr val="FF0000"/>
                </a:solidFill>
              </a:rPr>
              <a:t>)</a:t>
            </a:r>
            <a:endParaRPr lang="en-GB" sz="2200" dirty="0">
              <a:solidFill>
                <a:srgbClr val="FF0000"/>
              </a:solidFill>
            </a:endParaRP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endParaRPr lang="en-GB" sz="2400" dirty="0"/>
          </a:p>
        </p:txBody>
      </p:sp>
      <p:sp>
        <p:nvSpPr>
          <p:cNvPr id="12" name="Rectangle 11"/>
          <p:cNvSpPr/>
          <p:nvPr/>
        </p:nvSpPr>
        <p:spPr>
          <a:xfrm>
            <a:off x="677955" y="4797152"/>
            <a:ext cx="3822037" cy="369332"/>
          </a:xfrm>
          <a:prstGeom prst="rect">
            <a:avLst/>
          </a:prstGeom>
        </p:spPr>
        <p:txBody>
          <a:bodyPr wrap="square">
            <a:spAutoFit/>
          </a:bodyPr>
          <a:lstStyle/>
          <a:p>
            <a:endParaRPr lang="en-GB" dirty="0"/>
          </a:p>
        </p:txBody>
      </p:sp>
      <p:sp>
        <p:nvSpPr>
          <p:cNvPr id="9" name="TextBox 8"/>
          <p:cNvSpPr txBox="1"/>
          <p:nvPr/>
        </p:nvSpPr>
        <p:spPr>
          <a:xfrm>
            <a:off x="5002603" y="3210942"/>
            <a:ext cx="3024336" cy="2862322"/>
          </a:xfrm>
          <a:prstGeom prst="rect">
            <a:avLst/>
          </a:prstGeom>
          <a:noFill/>
        </p:spPr>
        <p:txBody>
          <a:bodyPr wrap="square" rtlCol="0">
            <a:spAutoFit/>
          </a:bodyPr>
          <a:lstStyle/>
          <a:p>
            <a:pPr marL="285750" indent="-285750" fontAlgn="b">
              <a:buFont typeface="Arial" panose="020B0604020202020204" pitchFamily="34" charset="0"/>
              <a:buChar char="•"/>
            </a:pPr>
            <a:r>
              <a:rPr lang="en-GB" dirty="0"/>
              <a:t>R</a:t>
            </a:r>
            <a:r>
              <a:rPr lang="en-GB" dirty="0" smtClean="0"/>
              <a:t>equirement </a:t>
            </a:r>
            <a:r>
              <a:rPr lang="en-GB" dirty="0"/>
              <a:t>to appoint a data protection </a:t>
            </a:r>
            <a:r>
              <a:rPr lang="en-GB" dirty="0" smtClean="0"/>
              <a:t>officer</a:t>
            </a:r>
          </a:p>
          <a:p>
            <a:pPr marL="285750" indent="-285750" fontAlgn="b">
              <a:buFont typeface="Arial" panose="020B0604020202020204" pitchFamily="34" charset="0"/>
              <a:buChar char="•"/>
            </a:pPr>
            <a:endParaRPr lang="en-GB" dirty="0" smtClean="0"/>
          </a:p>
          <a:p>
            <a:pPr marL="285750" indent="-285750" fontAlgn="b">
              <a:buFont typeface="Arial" panose="020B0604020202020204" pitchFamily="34" charset="0"/>
              <a:buChar char="•"/>
            </a:pPr>
            <a:r>
              <a:rPr lang="en-GB" dirty="0">
                <a:solidFill>
                  <a:prstClr val="black"/>
                </a:solidFill>
              </a:rPr>
              <a:t>Data protection by design and default</a:t>
            </a:r>
          </a:p>
          <a:p>
            <a:pPr marL="285750" indent="-285750" fontAlgn="b">
              <a:buFont typeface="Arial" panose="020B0604020202020204" pitchFamily="34" charset="0"/>
              <a:buChar char="•"/>
            </a:pPr>
            <a:endParaRPr lang="en-GB" dirty="0">
              <a:solidFill>
                <a:srgbClr val="FF0000"/>
              </a:solidFill>
            </a:endParaRPr>
          </a:p>
          <a:p>
            <a:pPr marL="285750" indent="-285750" fontAlgn="b">
              <a:buFont typeface="Arial" panose="020B0604020202020204" pitchFamily="34" charset="0"/>
              <a:buChar char="•"/>
            </a:pPr>
            <a:r>
              <a:rPr lang="en-GB" dirty="0" smtClean="0">
                <a:solidFill>
                  <a:prstClr val="black"/>
                </a:solidFill>
              </a:rPr>
              <a:t>Codes </a:t>
            </a:r>
            <a:r>
              <a:rPr lang="en-GB" dirty="0">
                <a:solidFill>
                  <a:prstClr val="black"/>
                </a:solidFill>
              </a:rPr>
              <a:t>of </a:t>
            </a:r>
            <a:r>
              <a:rPr lang="en-GB" dirty="0" smtClean="0">
                <a:solidFill>
                  <a:prstClr val="black"/>
                </a:solidFill>
              </a:rPr>
              <a:t>conduct and certification schemes</a:t>
            </a:r>
            <a:endParaRPr lang="en-GB" dirty="0">
              <a:solidFill>
                <a:prstClr val="black"/>
              </a:solidFill>
            </a:endParaRPr>
          </a:p>
          <a:p>
            <a:pPr marL="285750" indent="-285750">
              <a:buFont typeface="Arial" panose="020B0604020202020204" pitchFamily="34" charset="0"/>
              <a:buChar char="•"/>
            </a:pPr>
            <a:endParaRPr lang="en-GB" dirty="0">
              <a:solidFill>
                <a:prstClr val="black"/>
              </a:solidFill>
              <a:latin typeface="Calibri"/>
            </a:endParaRPr>
          </a:p>
        </p:txBody>
      </p:sp>
      <p:sp>
        <p:nvSpPr>
          <p:cNvPr id="10" name="TextBox 9"/>
          <p:cNvSpPr txBox="1"/>
          <p:nvPr/>
        </p:nvSpPr>
        <p:spPr>
          <a:xfrm>
            <a:off x="526594" y="3210942"/>
            <a:ext cx="3672408" cy="2862322"/>
          </a:xfrm>
          <a:prstGeom prst="rect">
            <a:avLst/>
          </a:prstGeom>
          <a:noFill/>
        </p:spPr>
        <p:txBody>
          <a:bodyPr wrap="square" rtlCol="0">
            <a:spAutoFit/>
          </a:bodyPr>
          <a:lstStyle/>
          <a:p>
            <a:pPr marL="285750" indent="-285750" fontAlgn="b">
              <a:buFont typeface="Arial" panose="020B0604020202020204" pitchFamily="34" charset="0"/>
              <a:buChar char="•"/>
            </a:pPr>
            <a:r>
              <a:rPr lang="en-GB" dirty="0">
                <a:solidFill>
                  <a:prstClr val="black"/>
                </a:solidFill>
              </a:rPr>
              <a:t>R</a:t>
            </a:r>
            <a:r>
              <a:rPr lang="en-GB" dirty="0" smtClean="0">
                <a:solidFill>
                  <a:prstClr val="black"/>
                </a:solidFill>
              </a:rPr>
              <a:t>equirement </a:t>
            </a:r>
            <a:r>
              <a:rPr lang="en-GB" dirty="0">
                <a:solidFill>
                  <a:prstClr val="black"/>
                </a:solidFill>
              </a:rPr>
              <a:t>to implement appropriate technical and organisational </a:t>
            </a:r>
            <a:r>
              <a:rPr lang="en-GB" dirty="0" smtClean="0">
                <a:solidFill>
                  <a:prstClr val="black"/>
                </a:solidFill>
              </a:rPr>
              <a:t>measures</a:t>
            </a:r>
          </a:p>
          <a:p>
            <a:pPr marL="285750" indent="-285750" fontAlgn="b">
              <a:buFont typeface="Arial" panose="020B0604020202020204" pitchFamily="34" charset="0"/>
              <a:buChar char="•"/>
            </a:pPr>
            <a:endParaRPr lang="en-GB" dirty="0">
              <a:solidFill>
                <a:prstClr val="black"/>
              </a:solidFill>
            </a:endParaRPr>
          </a:p>
          <a:p>
            <a:pPr marL="285750" indent="-285750" fontAlgn="b">
              <a:buFont typeface="Arial" panose="020B0604020202020204" pitchFamily="34" charset="0"/>
              <a:buChar char="•"/>
            </a:pPr>
            <a:r>
              <a:rPr lang="en-GB" dirty="0">
                <a:solidFill>
                  <a:prstClr val="black"/>
                </a:solidFill>
              </a:rPr>
              <a:t>Maintaining records on processing </a:t>
            </a:r>
            <a:r>
              <a:rPr lang="en-GB" dirty="0" smtClean="0">
                <a:solidFill>
                  <a:prstClr val="black"/>
                </a:solidFill>
              </a:rPr>
              <a:t>activities</a:t>
            </a:r>
          </a:p>
          <a:p>
            <a:pPr marL="285750" indent="-285750" fontAlgn="b">
              <a:buFont typeface="Arial" panose="020B0604020202020204" pitchFamily="34" charset="0"/>
              <a:buChar char="•"/>
            </a:pPr>
            <a:endParaRPr lang="en-GB" dirty="0">
              <a:solidFill>
                <a:prstClr val="black"/>
              </a:solidFill>
            </a:endParaRPr>
          </a:p>
          <a:p>
            <a:pPr marL="285750" indent="-285750" fontAlgn="b">
              <a:buFont typeface="Arial" panose="020B0604020202020204" pitchFamily="34" charset="0"/>
              <a:buChar char="•"/>
            </a:pPr>
            <a:r>
              <a:rPr lang="en-GB" dirty="0">
                <a:solidFill>
                  <a:prstClr val="black"/>
                </a:solidFill>
              </a:rPr>
              <a:t>Data protection impact assessments</a:t>
            </a:r>
          </a:p>
          <a:p>
            <a:pPr fontAlgn="b"/>
            <a:endParaRPr lang="en-GB" dirty="0">
              <a:solidFill>
                <a:prstClr val="black"/>
              </a:solidFill>
              <a:latin typeface="Calibri"/>
            </a:endParaRPr>
          </a:p>
        </p:txBody>
      </p:sp>
    </p:spTree>
    <p:extLst>
      <p:ext uri="{BB962C8B-B14F-4D97-AF65-F5344CB8AC3E}">
        <p14:creationId xmlns:p14="http://schemas.microsoft.com/office/powerpoint/2010/main" val="154579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160" y="332656"/>
            <a:ext cx="8305800" cy="1066800"/>
          </a:xfrm>
        </p:spPr>
        <p:txBody>
          <a:bodyPr>
            <a:normAutofit/>
          </a:bodyPr>
          <a:lstStyle/>
          <a:p>
            <a:r>
              <a:rPr lang="en-GB" sz="4000" kern="1200" dirty="0" smtClean="0">
                <a:solidFill>
                  <a:srgbClr val="003782"/>
                </a:solidFill>
              </a:rPr>
              <a:t>What can I do to prepare?</a:t>
            </a:r>
            <a:endParaRPr lang="en-GB" sz="4000" dirty="0">
              <a:solidFill>
                <a:srgbClr val="003782"/>
              </a:solidFill>
            </a:endParaRPr>
          </a:p>
        </p:txBody>
      </p:sp>
      <p:sp>
        <p:nvSpPr>
          <p:cNvPr id="3" name="Content Placeholder 2"/>
          <p:cNvSpPr>
            <a:spLocks noGrp="1"/>
          </p:cNvSpPr>
          <p:nvPr>
            <p:ph idx="1"/>
          </p:nvPr>
        </p:nvSpPr>
        <p:spPr>
          <a:xfrm>
            <a:off x="393996" y="2276872"/>
            <a:ext cx="3961980" cy="3738058"/>
          </a:xfrm>
        </p:spPr>
        <p:txBody>
          <a:bodyPr>
            <a:normAutofit/>
          </a:bodyPr>
          <a:lstStyle/>
          <a:p>
            <a:pPr>
              <a:buFont typeface="Arial" panose="020B0604020202020204" pitchFamily="34" charset="0"/>
              <a:buChar char="•"/>
            </a:pPr>
            <a:r>
              <a:rPr lang="en-GB" dirty="0" smtClean="0"/>
              <a:t>ICO guidance </a:t>
            </a:r>
          </a:p>
          <a:p>
            <a:pPr lvl="1">
              <a:buFont typeface="Arial" panose="020B0604020202020204" pitchFamily="34" charset="0"/>
              <a:buChar char="•"/>
            </a:pPr>
            <a:r>
              <a:rPr lang="en-GB" sz="1800" dirty="0" smtClean="0"/>
              <a:t>12 steps</a:t>
            </a:r>
          </a:p>
          <a:p>
            <a:pPr lvl="1">
              <a:buFont typeface="Arial" panose="020B0604020202020204" pitchFamily="34" charset="0"/>
              <a:buChar char="•"/>
            </a:pPr>
            <a:r>
              <a:rPr lang="en-GB" sz="1800" dirty="0" smtClean="0"/>
              <a:t>Overview of the GDPR</a:t>
            </a:r>
          </a:p>
          <a:p>
            <a:pPr lvl="1">
              <a:buFont typeface="Arial" panose="020B0604020202020204" pitchFamily="34" charset="0"/>
              <a:buChar char="•"/>
            </a:pPr>
            <a:r>
              <a:rPr lang="en-GB" sz="1800" dirty="0" smtClean="0"/>
              <a:t>Privacy notices code of practice</a:t>
            </a:r>
            <a:endParaRPr lang="en-GB" dirty="0"/>
          </a:p>
          <a:p>
            <a:pPr>
              <a:buFont typeface="Arial" panose="020B0604020202020204" pitchFamily="34" charset="0"/>
              <a:buChar char="•"/>
            </a:pPr>
            <a:r>
              <a:rPr lang="en-GB" dirty="0" smtClean="0"/>
              <a:t>EU guidance</a:t>
            </a:r>
          </a:p>
          <a:p>
            <a:pPr lvl="1">
              <a:buFont typeface="Arial" panose="020B0604020202020204" pitchFamily="34" charset="0"/>
              <a:buChar char="•"/>
            </a:pPr>
            <a:r>
              <a:rPr lang="en-GB" sz="1800" dirty="0" smtClean="0"/>
              <a:t>Right </a:t>
            </a:r>
            <a:r>
              <a:rPr lang="en-GB" sz="1800" dirty="0"/>
              <a:t>to data </a:t>
            </a:r>
            <a:r>
              <a:rPr lang="en-GB" sz="1800" dirty="0" smtClean="0"/>
              <a:t>portability</a:t>
            </a:r>
            <a:endParaRPr lang="en-GB" sz="1800" dirty="0"/>
          </a:p>
          <a:p>
            <a:pPr lvl="1">
              <a:buFont typeface="Arial" panose="020B0604020202020204" pitchFamily="34" charset="0"/>
              <a:buChar char="•"/>
            </a:pPr>
            <a:r>
              <a:rPr lang="en-GB" sz="1800" dirty="0" smtClean="0"/>
              <a:t>DPOs</a:t>
            </a:r>
          </a:p>
          <a:p>
            <a:pPr lvl="1">
              <a:buFont typeface="Arial" panose="020B0604020202020204" pitchFamily="34" charset="0"/>
              <a:buChar char="•"/>
            </a:pPr>
            <a:r>
              <a:rPr lang="en-GB" sz="1800" dirty="0" smtClean="0"/>
              <a:t>Identifying </a:t>
            </a:r>
            <a:r>
              <a:rPr lang="en-GB" sz="1800" dirty="0"/>
              <a:t>a lead supervisory authority</a:t>
            </a:r>
          </a:p>
          <a:p>
            <a:pPr lvl="1">
              <a:buFont typeface="Arial" panose="020B0604020202020204" pitchFamily="34" charset="0"/>
              <a:buChar char="•"/>
            </a:pPr>
            <a:endParaRPr lang="en-GB" sz="1800" dirty="0"/>
          </a:p>
        </p:txBody>
      </p:sp>
      <p:pic>
        <p:nvPicPr>
          <p:cNvPr id="2050" name="Picture 2" descr="\\child.indigo.local\Profiles\Home\rosea\My Pictures\vegetables-573961_960_7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8579" y="2276872"/>
            <a:ext cx="4385381" cy="37583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7544" y="1465918"/>
            <a:ext cx="7236296" cy="646331"/>
          </a:xfrm>
          <a:prstGeom prst="rect">
            <a:avLst/>
          </a:prstGeom>
        </p:spPr>
        <p:txBody>
          <a:bodyPr wrap="square">
            <a:spAutoFit/>
          </a:bodyPr>
          <a:lstStyle/>
          <a:p>
            <a:r>
              <a:rPr lang="en-GB" dirty="0">
                <a:hlinkClick r:id="rId4"/>
              </a:rPr>
              <a:t>https://ico.org.uk/for-organisations/data-protection-reform</a:t>
            </a:r>
            <a:r>
              <a:rPr lang="en-GB" dirty="0" smtClean="0">
                <a:hlinkClick r:id="rId4"/>
              </a:rPr>
              <a:t>/</a:t>
            </a:r>
            <a:endParaRPr lang="en-GB" dirty="0" smtClean="0"/>
          </a:p>
          <a:p>
            <a:endParaRPr lang="en-GB" dirty="0"/>
          </a:p>
        </p:txBody>
      </p:sp>
    </p:spTree>
    <p:extLst>
      <p:ext uri="{BB962C8B-B14F-4D97-AF65-F5344CB8AC3E}">
        <p14:creationId xmlns:p14="http://schemas.microsoft.com/office/powerpoint/2010/main" val="3370653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Autofit/>
          </a:bodyPr>
          <a:lstStyle/>
          <a:p>
            <a:r>
              <a:rPr lang="en-GB" sz="4000" dirty="0" smtClean="0">
                <a:solidFill>
                  <a:srgbClr val="003768"/>
                </a:solidFill>
              </a:rPr>
              <a:t>Where to start?</a:t>
            </a:r>
            <a:endParaRPr lang="en-GB" sz="4000" dirty="0">
              <a:solidFill>
                <a:srgbClr val="003768"/>
              </a:solidFill>
            </a:endParaRPr>
          </a:p>
        </p:txBody>
      </p:sp>
      <p:sp>
        <p:nvSpPr>
          <p:cNvPr id="3" name="Content Placeholder 2"/>
          <p:cNvSpPr>
            <a:spLocks noGrp="1"/>
          </p:cNvSpPr>
          <p:nvPr>
            <p:ph idx="1"/>
          </p:nvPr>
        </p:nvSpPr>
        <p:spPr>
          <a:xfrm>
            <a:off x="0" y="2049532"/>
            <a:ext cx="5112568" cy="4525963"/>
          </a:xfrm>
        </p:spPr>
        <p:txBody>
          <a:bodyPr/>
          <a:lstStyle/>
          <a:p>
            <a:pPr>
              <a:buFont typeface="Arial" panose="020B0604020202020204" pitchFamily="34" charset="0"/>
              <a:buChar char="•"/>
            </a:pPr>
            <a:r>
              <a:rPr lang="en-GB" sz="2800" dirty="0" smtClean="0"/>
              <a:t>Information asset audit</a:t>
            </a:r>
          </a:p>
          <a:p>
            <a:pPr>
              <a:buFont typeface="Arial" panose="020B0604020202020204" pitchFamily="34" charset="0"/>
              <a:buChar char="•"/>
            </a:pPr>
            <a:endParaRPr lang="en-GB" sz="2800" dirty="0" smtClean="0"/>
          </a:p>
          <a:p>
            <a:pPr lvl="1">
              <a:buFont typeface="Arial" panose="020B0604020202020204" pitchFamily="34" charset="0"/>
              <a:buChar char="•"/>
            </a:pPr>
            <a:r>
              <a:rPr lang="en-GB" sz="2400" dirty="0" smtClean="0"/>
              <a:t>What data do we process?</a:t>
            </a:r>
          </a:p>
          <a:p>
            <a:pPr lvl="1">
              <a:buFont typeface="Arial" panose="020B0604020202020204" pitchFamily="34" charset="0"/>
              <a:buChar char="•"/>
            </a:pPr>
            <a:r>
              <a:rPr lang="en-GB" sz="2400" dirty="0" smtClean="0"/>
              <a:t>For what purposes?</a:t>
            </a:r>
          </a:p>
          <a:p>
            <a:pPr lvl="1">
              <a:buFont typeface="Arial" panose="020B0604020202020204" pitchFamily="34" charset="0"/>
              <a:buChar char="•"/>
            </a:pPr>
            <a:r>
              <a:rPr lang="en-GB" sz="2400" dirty="0" smtClean="0"/>
              <a:t>What legal basis do we use?</a:t>
            </a:r>
          </a:p>
          <a:p>
            <a:pPr lvl="1">
              <a:buFont typeface="Arial" panose="020B0604020202020204" pitchFamily="34" charset="0"/>
              <a:buChar char="•"/>
            </a:pPr>
            <a:r>
              <a:rPr lang="en-GB" sz="2400" dirty="0" smtClean="0"/>
              <a:t>Who do we share data with?</a:t>
            </a:r>
          </a:p>
          <a:p>
            <a:pPr>
              <a:buFont typeface="Arial" panose="020B0604020202020204" pitchFamily="34" charset="0"/>
              <a:buChar char="•"/>
            </a:pPr>
            <a:endParaRPr lang="en-GB" sz="2800" dirty="0" smtClean="0"/>
          </a:p>
          <a:p>
            <a:pPr>
              <a:buFont typeface="Arial" panose="020B0604020202020204" pitchFamily="34" charset="0"/>
              <a:buChar char="•"/>
            </a:pPr>
            <a:endParaRPr lang="en-GB"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6093296"/>
            <a:ext cx="76835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Storage, Papers, Office, Cabinet, Fil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7848" y="2002221"/>
            <a:ext cx="3894262" cy="431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967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104296" y="4192631"/>
            <a:ext cx="1584325" cy="647383"/>
          </a:xfrm>
        </p:spPr>
        <p:txBody>
          <a:bodyPr>
            <a:normAutofit fontScale="70000" lnSpcReduction="20000"/>
          </a:bodyPr>
          <a:lstStyle/>
          <a:p>
            <a:pPr marL="0" indent="0" eaLnBrk="1" hangingPunct="1">
              <a:buNone/>
            </a:pPr>
            <a:r>
              <a:rPr lang="en-GB" altLang="en-US" dirty="0" smtClean="0">
                <a:solidFill>
                  <a:schemeClr val="tx1"/>
                </a:solidFill>
              </a:rPr>
              <a:t>@</a:t>
            </a:r>
            <a:r>
              <a:rPr lang="en-GB" altLang="en-US" dirty="0" err="1" smtClean="0">
                <a:solidFill>
                  <a:schemeClr val="tx1"/>
                </a:solidFill>
              </a:rPr>
              <a:t>iconews</a:t>
            </a:r>
            <a:endParaRPr lang="en-GB" altLang="en-US" dirty="0" smtClean="0">
              <a:solidFill>
                <a:schemeClr val="tx1"/>
              </a:solidFill>
            </a:endParaRPr>
          </a:p>
        </p:txBody>
      </p:sp>
      <p:sp>
        <p:nvSpPr>
          <p:cNvPr id="6147" name="Text Box 4"/>
          <p:cNvSpPr txBox="1">
            <a:spLocks noChangeArrowheads="1"/>
          </p:cNvSpPr>
          <p:nvPr/>
        </p:nvSpPr>
        <p:spPr bwMode="auto">
          <a:xfrm>
            <a:off x="0" y="549275"/>
            <a:ext cx="91440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lnSpc>
                <a:spcPct val="110000"/>
              </a:lnSpc>
              <a:defRPr sz="2000">
                <a:solidFill>
                  <a:srgbClr val="54534A"/>
                </a:solidFill>
                <a:latin typeface="Verdana" charset="0"/>
                <a:ea typeface="ＭＳ Ｐゴシック" charset="-128"/>
              </a:defRPr>
            </a:lvl1pPr>
            <a:lvl2pPr marL="742950" indent="-285750" algn="l">
              <a:spcBef>
                <a:spcPct val="20000"/>
              </a:spcBef>
              <a:buChar char="–"/>
              <a:defRPr sz="2400">
                <a:solidFill>
                  <a:srgbClr val="54534A"/>
                </a:solidFill>
                <a:latin typeface="Verdana" charset="0"/>
                <a:ea typeface="ＭＳ Ｐゴシック" charset="-128"/>
              </a:defRPr>
            </a:lvl2pPr>
            <a:lvl3pPr marL="1143000" indent="-228600" algn="l">
              <a:spcBef>
                <a:spcPct val="20000"/>
              </a:spcBef>
              <a:buChar char="•"/>
              <a:defRPr sz="2400">
                <a:solidFill>
                  <a:srgbClr val="54534A"/>
                </a:solidFill>
                <a:latin typeface="Verdana" charset="0"/>
                <a:ea typeface="ＭＳ Ｐゴシック" charset="-128"/>
              </a:defRPr>
            </a:lvl3pPr>
            <a:lvl4pPr marL="1600200" indent="-228600" algn="l">
              <a:spcBef>
                <a:spcPct val="20000"/>
              </a:spcBef>
              <a:buChar char="–"/>
              <a:defRPr>
                <a:solidFill>
                  <a:srgbClr val="54534A"/>
                </a:solidFill>
                <a:latin typeface="Verdana" charset="0"/>
                <a:ea typeface="ＭＳ Ｐゴシック" charset="-128"/>
              </a:defRPr>
            </a:lvl4pPr>
            <a:lvl5pPr marL="2057400" indent="-228600" algn="l">
              <a:spcBef>
                <a:spcPct val="20000"/>
              </a:spcBef>
              <a:buChar char="»"/>
              <a:defRPr>
                <a:solidFill>
                  <a:srgbClr val="54534A"/>
                </a:solidFill>
                <a:latin typeface="Verdana" charset="0"/>
                <a:ea typeface="ＭＳ Ｐゴシック" charset="-128"/>
              </a:defRPr>
            </a:lvl5pPr>
            <a:lvl6pPr marL="2514600" indent="-228600" eaLnBrk="0" fontAlgn="base" hangingPunct="0">
              <a:spcBef>
                <a:spcPct val="20000"/>
              </a:spcBef>
              <a:spcAft>
                <a:spcPct val="0"/>
              </a:spcAft>
              <a:buChar char="»"/>
              <a:defRPr>
                <a:solidFill>
                  <a:srgbClr val="54534A"/>
                </a:solidFill>
                <a:latin typeface="Verdana" charset="0"/>
                <a:ea typeface="ＭＳ Ｐゴシック" charset="-128"/>
              </a:defRPr>
            </a:lvl6pPr>
            <a:lvl7pPr marL="2971800" indent="-228600" eaLnBrk="0" fontAlgn="base" hangingPunct="0">
              <a:spcBef>
                <a:spcPct val="20000"/>
              </a:spcBef>
              <a:spcAft>
                <a:spcPct val="0"/>
              </a:spcAft>
              <a:buChar char="»"/>
              <a:defRPr>
                <a:solidFill>
                  <a:srgbClr val="54534A"/>
                </a:solidFill>
                <a:latin typeface="Verdana" charset="0"/>
                <a:ea typeface="ＭＳ Ｐゴシック" charset="-128"/>
              </a:defRPr>
            </a:lvl7pPr>
            <a:lvl8pPr marL="3429000" indent="-228600" eaLnBrk="0" fontAlgn="base" hangingPunct="0">
              <a:spcBef>
                <a:spcPct val="20000"/>
              </a:spcBef>
              <a:spcAft>
                <a:spcPct val="0"/>
              </a:spcAft>
              <a:buChar char="»"/>
              <a:defRPr>
                <a:solidFill>
                  <a:srgbClr val="54534A"/>
                </a:solidFill>
                <a:latin typeface="Verdana" charset="0"/>
                <a:ea typeface="ＭＳ Ｐゴシック" charset="-128"/>
              </a:defRPr>
            </a:lvl8pPr>
            <a:lvl9pPr marL="3886200" indent="-228600" eaLnBrk="0" fontAlgn="base" hangingPunct="0">
              <a:spcBef>
                <a:spcPct val="20000"/>
              </a:spcBef>
              <a:spcAft>
                <a:spcPct val="0"/>
              </a:spcAft>
              <a:buChar char="»"/>
              <a:defRPr>
                <a:solidFill>
                  <a:srgbClr val="54534A"/>
                </a:solidFill>
                <a:latin typeface="Verdana" charset="0"/>
                <a:ea typeface="ＭＳ Ｐゴシック" charset="-128"/>
              </a:defRPr>
            </a:lvl9pPr>
          </a:lstStyle>
          <a:p>
            <a:pPr algn="ctr">
              <a:lnSpc>
                <a:spcPct val="100000"/>
              </a:lnSpc>
              <a:spcBef>
                <a:spcPct val="50000"/>
              </a:spcBef>
            </a:pPr>
            <a:r>
              <a:rPr lang="en-GB" altLang="en-US" sz="4400" dirty="0">
                <a:solidFill>
                  <a:srgbClr val="003782"/>
                </a:solidFill>
                <a:latin typeface="Georgia" charset="0"/>
              </a:rPr>
              <a:t>Keep in </a:t>
            </a:r>
            <a:r>
              <a:rPr lang="en-GB" altLang="en-US" sz="4400" dirty="0" smtClean="0">
                <a:solidFill>
                  <a:srgbClr val="003782"/>
                </a:solidFill>
                <a:latin typeface="Georgia" charset="0"/>
              </a:rPr>
              <a:t>touch</a:t>
            </a:r>
          </a:p>
          <a:p>
            <a:pPr algn="ctr">
              <a:lnSpc>
                <a:spcPct val="100000"/>
              </a:lnSpc>
              <a:spcBef>
                <a:spcPct val="50000"/>
              </a:spcBef>
            </a:pPr>
            <a:r>
              <a:rPr lang="en-GB" altLang="en-US" sz="4400" dirty="0">
                <a:solidFill>
                  <a:srgbClr val="26BCD7"/>
                </a:solidFill>
                <a:latin typeface="Georgia" charset="0"/>
              </a:rPr>
              <a:t>ICO helpline: 0303 123 1113</a:t>
            </a:r>
          </a:p>
          <a:p>
            <a:pPr algn="ctr">
              <a:lnSpc>
                <a:spcPct val="100000"/>
              </a:lnSpc>
              <a:spcBef>
                <a:spcPct val="50000"/>
              </a:spcBef>
            </a:pPr>
            <a:endParaRPr lang="en-GB" altLang="en-US" sz="4400" dirty="0">
              <a:solidFill>
                <a:srgbClr val="26BCD7"/>
              </a:solidFill>
              <a:latin typeface="Georgia" charset="0"/>
            </a:endParaRPr>
          </a:p>
          <a:p>
            <a:pPr algn="ctr">
              <a:lnSpc>
                <a:spcPct val="100000"/>
              </a:lnSpc>
              <a:spcBef>
                <a:spcPct val="50000"/>
              </a:spcBef>
            </a:pPr>
            <a:endParaRPr lang="en-GB" altLang="en-US" sz="4400" dirty="0">
              <a:solidFill>
                <a:srgbClr val="003782"/>
              </a:solidFill>
              <a:latin typeface="Georgia" charset="0"/>
            </a:endParaRPr>
          </a:p>
        </p:txBody>
      </p:sp>
      <p:sp>
        <p:nvSpPr>
          <p:cNvPr id="6148" name="Text Box 5"/>
          <p:cNvSpPr txBox="1">
            <a:spLocks noChangeArrowheads="1"/>
          </p:cNvSpPr>
          <p:nvPr/>
        </p:nvSpPr>
        <p:spPr bwMode="auto">
          <a:xfrm>
            <a:off x="-3" y="2408675"/>
            <a:ext cx="9144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lnSpc>
                <a:spcPct val="110000"/>
              </a:lnSpc>
              <a:defRPr sz="2000">
                <a:solidFill>
                  <a:srgbClr val="54534A"/>
                </a:solidFill>
                <a:latin typeface="Verdana" charset="0"/>
                <a:ea typeface="ＭＳ Ｐゴシック" charset="-128"/>
              </a:defRPr>
            </a:lvl1pPr>
            <a:lvl2pPr marL="742950" indent="-285750" algn="l">
              <a:spcBef>
                <a:spcPct val="20000"/>
              </a:spcBef>
              <a:buChar char="–"/>
              <a:defRPr sz="2400">
                <a:solidFill>
                  <a:srgbClr val="54534A"/>
                </a:solidFill>
                <a:latin typeface="Verdana" charset="0"/>
                <a:ea typeface="ＭＳ Ｐゴシック" charset="-128"/>
              </a:defRPr>
            </a:lvl2pPr>
            <a:lvl3pPr marL="1143000" indent="-228600" algn="l">
              <a:spcBef>
                <a:spcPct val="20000"/>
              </a:spcBef>
              <a:buChar char="•"/>
              <a:defRPr sz="2400">
                <a:solidFill>
                  <a:srgbClr val="54534A"/>
                </a:solidFill>
                <a:latin typeface="Verdana" charset="0"/>
                <a:ea typeface="ＭＳ Ｐゴシック" charset="-128"/>
              </a:defRPr>
            </a:lvl3pPr>
            <a:lvl4pPr marL="1600200" indent="-228600" algn="l">
              <a:spcBef>
                <a:spcPct val="20000"/>
              </a:spcBef>
              <a:buChar char="–"/>
              <a:defRPr>
                <a:solidFill>
                  <a:srgbClr val="54534A"/>
                </a:solidFill>
                <a:latin typeface="Verdana" charset="0"/>
                <a:ea typeface="ＭＳ Ｐゴシック" charset="-128"/>
              </a:defRPr>
            </a:lvl4pPr>
            <a:lvl5pPr marL="2057400" indent="-228600" algn="l">
              <a:spcBef>
                <a:spcPct val="20000"/>
              </a:spcBef>
              <a:buChar char="»"/>
              <a:defRPr>
                <a:solidFill>
                  <a:srgbClr val="54534A"/>
                </a:solidFill>
                <a:latin typeface="Verdana" charset="0"/>
                <a:ea typeface="ＭＳ Ｐゴシック" charset="-128"/>
              </a:defRPr>
            </a:lvl5pPr>
            <a:lvl6pPr marL="2514600" indent="-228600" eaLnBrk="0" fontAlgn="base" hangingPunct="0">
              <a:spcBef>
                <a:spcPct val="20000"/>
              </a:spcBef>
              <a:spcAft>
                <a:spcPct val="0"/>
              </a:spcAft>
              <a:buChar char="»"/>
              <a:defRPr>
                <a:solidFill>
                  <a:srgbClr val="54534A"/>
                </a:solidFill>
                <a:latin typeface="Verdana" charset="0"/>
                <a:ea typeface="ＭＳ Ｐゴシック" charset="-128"/>
              </a:defRPr>
            </a:lvl6pPr>
            <a:lvl7pPr marL="2971800" indent="-228600" eaLnBrk="0" fontAlgn="base" hangingPunct="0">
              <a:spcBef>
                <a:spcPct val="20000"/>
              </a:spcBef>
              <a:spcAft>
                <a:spcPct val="0"/>
              </a:spcAft>
              <a:buChar char="»"/>
              <a:defRPr>
                <a:solidFill>
                  <a:srgbClr val="54534A"/>
                </a:solidFill>
                <a:latin typeface="Verdana" charset="0"/>
                <a:ea typeface="ＭＳ Ｐゴシック" charset="-128"/>
              </a:defRPr>
            </a:lvl7pPr>
            <a:lvl8pPr marL="3429000" indent="-228600" eaLnBrk="0" fontAlgn="base" hangingPunct="0">
              <a:spcBef>
                <a:spcPct val="20000"/>
              </a:spcBef>
              <a:spcAft>
                <a:spcPct val="0"/>
              </a:spcAft>
              <a:buChar char="»"/>
              <a:defRPr>
                <a:solidFill>
                  <a:srgbClr val="54534A"/>
                </a:solidFill>
                <a:latin typeface="Verdana" charset="0"/>
                <a:ea typeface="ＭＳ Ｐゴシック" charset="-128"/>
              </a:defRPr>
            </a:lvl8pPr>
            <a:lvl9pPr marL="3886200" indent="-228600" eaLnBrk="0" fontAlgn="base" hangingPunct="0">
              <a:spcBef>
                <a:spcPct val="20000"/>
              </a:spcBef>
              <a:spcAft>
                <a:spcPct val="0"/>
              </a:spcAft>
              <a:buChar char="»"/>
              <a:defRPr>
                <a:solidFill>
                  <a:srgbClr val="54534A"/>
                </a:solidFill>
                <a:latin typeface="Verdana" charset="0"/>
                <a:ea typeface="ＭＳ Ｐゴシック" charset="-128"/>
              </a:defRPr>
            </a:lvl9pPr>
          </a:lstStyle>
          <a:p>
            <a:pPr algn="ctr">
              <a:lnSpc>
                <a:spcPct val="100000"/>
              </a:lnSpc>
            </a:pPr>
            <a:r>
              <a:rPr lang="en-GB" altLang="en-US" sz="2400" dirty="0">
                <a:solidFill>
                  <a:schemeClr val="tx1"/>
                </a:solidFill>
              </a:rPr>
              <a:t>Subscribe to our e-newsletter at </a:t>
            </a:r>
            <a:r>
              <a:rPr lang="en-GB" altLang="en-US" sz="2400" dirty="0">
                <a:solidFill>
                  <a:srgbClr val="26BCD7"/>
                </a:solidFill>
              </a:rPr>
              <a:t>www.ico.org.uk</a:t>
            </a:r>
          </a:p>
          <a:p>
            <a:pPr algn="ctr">
              <a:lnSpc>
                <a:spcPct val="100000"/>
              </a:lnSpc>
            </a:pPr>
            <a:r>
              <a:rPr lang="en-GB" altLang="en-US" sz="2400" dirty="0">
                <a:solidFill>
                  <a:schemeClr val="tx1"/>
                </a:solidFill>
              </a:rPr>
              <a:t>or find us on…</a:t>
            </a:r>
          </a:p>
        </p:txBody>
      </p:sp>
      <p:pic>
        <p:nvPicPr>
          <p:cNvPr id="6149" name="Picture 7" descr="youtub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79464" y="5014303"/>
            <a:ext cx="16986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LinkedIn_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0806" y="3626171"/>
            <a:ext cx="20891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9" descr="\\child.indigo.local\profiles\desktop\covellj\Desktop\Various images and designs\fb twitter logos\twitter_newbird_blu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51276" y="3032204"/>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9464" y="3114688"/>
            <a:ext cx="1585066" cy="1553009"/>
          </a:xfrm>
          <a:prstGeom prst="rect">
            <a:avLst/>
          </a:prstGeom>
        </p:spPr>
      </p:pic>
    </p:spTree>
    <p:extLst>
      <p:ext uri="{BB962C8B-B14F-4D97-AF65-F5344CB8AC3E}">
        <p14:creationId xmlns:p14="http://schemas.microsoft.com/office/powerpoint/2010/main" val="361519028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9297" y="0"/>
            <a:ext cx="45247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altLang="en-US" sz="3600" dirty="0">
                <a:solidFill>
                  <a:srgbClr val="003768"/>
                </a:solidFill>
                <a:latin typeface="Georgia"/>
              </a:rPr>
              <a:t>The </a:t>
            </a:r>
            <a:r>
              <a:rPr lang="en-GB" altLang="en-US" sz="3600" dirty="0" smtClean="0">
                <a:solidFill>
                  <a:srgbClr val="003768"/>
                </a:solidFill>
                <a:latin typeface="Georgia"/>
              </a:rPr>
              <a:t>Information Commissioner’s Office</a:t>
            </a:r>
            <a:endParaRPr lang="en-GB" sz="3600" dirty="0">
              <a:solidFill>
                <a:srgbClr val="003768"/>
              </a:solidFill>
              <a:latin typeface="Georgia"/>
            </a:endParaRPr>
          </a:p>
          <a:p>
            <a:pPr marL="285750" indent="-285750">
              <a:buFont typeface="Arial" panose="020B0604020202020204" pitchFamily="34" charset="0"/>
              <a:buChar char="•"/>
              <a:defRPr/>
            </a:pPr>
            <a:endParaRPr lang="en-GB" dirty="0">
              <a:solidFill>
                <a:srgbClr val="000000">
                  <a:lumMod val="75000"/>
                  <a:lumOff val="25000"/>
                </a:srgbClr>
              </a:solidFill>
            </a:endParaRPr>
          </a:p>
          <a:p>
            <a:pPr marL="285750" indent="-285750">
              <a:buFont typeface="Arial" panose="020B0604020202020204" pitchFamily="34" charset="0"/>
              <a:buChar char="•"/>
              <a:defRPr/>
            </a:pPr>
            <a:r>
              <a:rPr lang="en-GB" sz="2200" dirty="0" smtClean="0">
                <a:solidFill>
                  <a:srgbClr val="000000">
                    <a:lumMod val="75000"/>
                    <a:lumOff val="25000"/>
                  </a:srgbClr>
                </a:solidFill>
              </a:rPr>
              <a:t>The UK’s independent body set up to uphold information rights</a:t>
            </a:r>
          </a:p>
          <a:p>
            <a:pPr marL="285750" indent="-285750">
              <a:buFont typeface="Arial" panose="020B0604020202020204" pitchFamily="34" charset="0"/>
              <a:buChar char="•"/>
              <a:defRPr/>
            </a:pPr>
            <a:endParaRPr lang="en-GB" sz="2200" dirty="0" smtClean="0">
              <a:solidFill>
                <a:srgbClr val="000000">
                  <a:lumMod val="75000"/>
                  <a:lumOff val="25000"/>
                </a:srgbClr>
              </a:solidFill>
            </a:endParaRPr>
          </a:p>
          <a:p>
            <a:pPr marL="285750" indent="-285750">
              <a:buFont typeface="Arial" panose="020B0604020202020204" pitchFamily="34" charset="0"/>
              <a:buChar char="•"/>
              <a:defRPr/>
            </a:pPr>
            <a:r>
              <a:rPr lang="en-GB" sz="2200" dirty="0" smtClean="0">
                <a:solidFill>
                  <a:srgbClr val="000000">
                    <a:lumMod val="75000"/>
                    <a:lumOff val="25000"/>
                  </a:srgbClr>
                </a:solidFill>
              </a:rPr>
              <a:t>Enforce and regulate freedom of information and data protection laws</a:t>
            </a:r>
          </a:p>
          <a:p>
            <a:pPr marL="285750" indent="-285750">
              <a:buFont typeface="Arial" panose="020B0604020202020204" pitchFamily="34" charset="0"/>
              <a:buChar char="•"/>
              <a:defRPr/>
            </a:pPr>
            <a:endParaRPr lang="en-GB" sz="2200" dirty="0" smtClean="0">
              <a:solidFill>
                <a:srgbClr val="000000">
                  <a:lumMod val="75000"/>
                  <a:lumOff val="25000"/>
                </a:srgbClr>
              </a:solidFill>
            </a:endParaRPr>
          </a:p>
          <a:p>
            <a:pPr marL="285750" indent="-285750">
              <a:buFont typeface="Arial" panose="020B0604020202020204" pitchFamily="34" charset="0"/>
              <a:buChar char="•"/>
              <a:defRPr/>
            </a:pPr>
            <a:r>
              <a:rPr lang="en-GB" sz="2200" dirty="0" smtClean="0">
                <a:solidFill>
                  <a:srgbClr val="000000">
                    <a:lumMod val="75000"/>
                    <a:lumOff val="25000"/>
                  </a:srgbClr>
                </a:solidFill>
              </a:rPr>
              <a:t>Provide information and advice</a:t>
            </a:r>
          </a:p>
          <a:p>
            <a:pPr marL="285750" indent="-285750">
              <a:buFont typeface="Arial" panose="020B0604020202020204" pitchFamily="34" charset="0"/>
              <a:buChar char="•"/>
              <a:defRPr/>
            </a:pPr>
            <a:endParaRPr lang="en-GB" sz="2200" dirty="0" smtClean="0">
              <a:solidFill>
                <a:srgbClr val="000000">
                  <a:lumMod val="75000"/>
                  <a:lumOff val="25000"/>
                </a:srgbClr>
              </a:solidFill>
            </a:endParaRPr>
          </a:p>
          <a:p>
            <a:pPr marL="285750" indent="-285750">
              <a:buFont typeface="Arial" panose="020B0604020202020204" pitchFamily="34" charset="0"/>
              <a:buChar char="•"/>
              <a:defRPr/>
            </a:pPr>
            <a:r>
              <a:rPr lang="en-GB" sz="2200" dirty="0" smtClean="0">
                <a:solidFill>
                  <a:srgbClr val="000000">
                    <a:lumMod val="75000"/>
                    <a:lumOff val="25000"/>
                  </a:srgbClr>
                </a:solidFill>
              </a:rPr>
              <a:t>Promote good practice</a:t>
            </a:r>
            <a:endParaRPr lang="en-GB" sz="2200" dirty="0">
              <a:solidFill>
                <a:srgbClr val="000000">
                  <a:lumMod val="75000"/>
                  <a:lumOff val="25000"/>
                </a:srgbClr>
              </a:solidFill>
            </a:endParaRPr>
          </a:p>
          <a:p>
            <a:pPr marL="285750" indent="-285750">
              <a:buFont typeface="Arial" panose="020B0604020202020204" pitchFamily="34" charset="0"/>
              <a:buChar char="•"/>
              <a:defRPr/>
            </a:pPr>
            <a:endParaRPr lang="en-GB" sz="2200" dirty="0">
              <a:solidFill>
                <a:srgbClr val="000000">
                  <a:lumMod val="75000"/>
                  <a:lumOff val="25000"/>
                </a:srgbClr>
              </a:solidFill>
            </a:endParaRPr>
          </a:p>
          <a:p>
            <a:pPr marL="285750" indent="-285750">
              <a:buFont typeface="Arial" panose="020B0604020202020204" pitchFamily="34" charset="0"/>
              <a:buChar char="•"/>
              <a:defRPr/>
            </a:pPr>
            <a:endParaRPr lang="en-GB" sz="2200" dirty="0">
              <a:solidFill>
                <a:srgbClr val="000000">
                  <a:lumMod val="75000"/>
                  <a:lumOff val="25000"/>
                </a:srgbClr>
              </a:solidFill>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441434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226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24388" y="228600"/>
            <a:ext cx="2057400" cy="2039112"/>
          </a:xfrm>
          <a:prstGeom prst="rect">
            <a:avLst/>
          </a:prstGeom>
        </p:spPr>
      </p:pic>
      <p:sp>
        <p:nvSpPr>
          <p:cNvPr id="7" name="Text Placeholder 5"/>
          <p:cNvSpPr>
            <a:spLocks noGrp="1"/>
          </p:cNvSpPr>
          <p:nvPr>
            <p:ph type="body" sz="half" idx="2"/>
          </p:nvPr>
        </p:nvSpPr>
        <p:spPr>
          <a:xfrm>
            <a:off x="321162" y="1006111"/>
            <a:ext cx="3999930" cy="2956730"/>
          </a:xfrm>
        </p:spPr>
        <p:txBody>
          <a:bodyPr/>
          <a:lstStyle/>
          <a:p>
            <a:pPr algn="l"/>
            <a:r>
              <a:rPr lang="en-US" sz="1800" dirty="0" smtClean="0">
                <a:latin typeface="Verdana" panose="020B0604030504040204" pitchFamily="34" charset="0"/>
                <a:ea typeface="Verdana" panose="020B0604030504040204" pitchFamily="34" charset="0"/>
                <a:cs typeface="Verdana" panose="020B0604030504040204" pitchFamily="34" charset="0"/>
              </a:rPr>
              <a:t>…data which relate to a living individual who can be identified – </a:t>
            </a:r>
          </a:p>
          <a:p>
            <a:pPr algn="l"/>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lgn="l"/>
            <a:r>
              <a:rPr lang="en-US" sz="1800" dirty="0" smtClean="0">
                <a:latin typeface="Verdana" panose="020B0604030504040204" pitchFamily="34" charset="0"/>
                <a:ea typeface="Verdana" panose="020B0604030504040204" pitchFamily="34" charset="0"/>
                <a:cs typeface="Verdana" panose="020B0604030504040204" pitchFamily="34" charset="0"/>
              </a:rPr>
              <a:t>(a) from those data, or</a:t>
            </a:r>
          </a:p>
          <a:p>
            <a:pPr algn="l"/>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lgn="l"/>
            <a:r>
              <a:rPr lang="en-US" sz="1800" dirty="0" smtClean="0">
                <a:latin typeface="Verdana" panose="020B0604030504040204" pitchFamily="34" charset="0"/>
                <a:ea typeface="Verdana" panose="020B0604030504040204" pitchFamily="34" charset="0"/>
                <a:cs typeface="Verdana" panose="020B0604030504040204" pitchFamily="34" charset="0"/>
              </a:rPr>
              <a:t>(b) from those data and other information which is in the possession of, or is likely to come into the possession of, the data controller</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descr="Logo"/>
          <p:cNvPicPr/>
          <p:nvPr/>
        </p:nvPicPr>
        <p:blipFill>
          <a:blip r:embed="rId4" cstate="email">
            <a:extLst>
              <a:ext uri="{28A0092B-C50C-407E-A947-70E740481C1C}">
                <a14:useLocalDpi xmlns:a14="http://schemas.microsoft.com/office/drawing/2010/main"/>
              </a:ext>
            </a:extLst>
          </a:blip>
          <a:srcRect/>
          <a:stretch>
            <a:fillRect/>
          </a:stretch>
        </p:blipFill>
        <p:spPr bwMode="auto">
          <a:xfrm>
            <a:off x="7523132" y="5890263"/>
            <a:ext cx="1326274" cy="730969"/>
          </a:xfrm>
          <a:prstGeom prst="rect">
            <a:avLst/>
          </a:prstGeom>
          <a:noFill/>
          <a:ln>
            <a:noFill/>
          </a:ln>
        </p:spPr>
      </p:pic>
      <p:sp>
        <p:nvSpPr>
          <p:cNvPr id="13" name="Rectangle 12"/>
          <p:cNvSpPr/>
          <p:nvPr/>
        </p:nvSpPr>
        <p:spPr>
          <a:xfrm>
            <a:off x="321162" y="5173575"/>
            <a:ext cx="4044697" cy="830997"/>
          </a:xfrm>
          <a:prstGeom prst="rect">
            <a:avLst/>
          </a:prstGeom>
        </p:spPr>
        <p:txBody>
          <a:bodyPr wrap="none">
            <a:spAutoFit/>
          </a:bodyPr>
          <a:lstStyle/>
          <a:p>
            <a:r>
              <a:rPr lang="en-US" sz="4800" dirty="0">
                <a:solidFill>
                  <a:srgbClr val="003768"/>
                </a:solidFill>
                <a:latin typeface="Georgia" panose="02040502050405020303" pitchFamily="18" charset="0"/>
              </a:rPr>
              <a:t>Personal data</a:t>
            </a:r>
            <a:endParaRPr lang="en-GB" sz="2400" dirty="0">
              <a:solidFill>
                <a:srgbClr val="003768"/>
              </a:solidFill>
            </a:endParaRPr>
          </a:p>
        </p:txBody>
      </p:sp>
      <p:pic>
        <p:nvPicPr>
          <p:cNvPr id="1027"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24387" y="2377440"/>
            <a:ext cx="2057017" cy="203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792628" y="2377440"/>
            <a:ext cx="2056777" cy="203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777857" y="228601"/>
            <a:ext cx="2029344" cy="198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671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5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SL\Presentations\Creative Commons\Principle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733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949280"/>
            <a:ext cx="8964488" cy="707886"/>
          </a:xfrm>
          <a:prstGeom prst="rect">
            <a:avLst/>
          </a:prstGeom>
          <a:noFill/>
        </p:spPr>
        <p:txBody>
          <a:bodyPr wrap="square" rtlCol="0">
            <a:spAutoFit/>
          </a:bodyPr>
          <a:lstStyle/>
          <a:p>
            <a:r>
              <a:rPr lang="en-GB" sz="4000" dirty="0" smtClean="0">
                <a:solidFill>
                  <a:srgbClr val="003782"/>
                </a:solidFill>
                <a:latin typeface="Georgia" panose="02040502050405020303" pitchFamily="18" charset="0"/>
              </a:rPr>
              <a:t>The Data Protection Act 1998</a:t>
            </a:r>
            <a:endParaRPr lang="en-GB" sz="4000" dirty="0">
              <a:solidFill>
                <a:srgbClr val="003782"/>
              </a:solidFill>
              <a:latin typeface="Georgia" panose="02040502050405020303" pitchFamily="18" charset="0"/>
            </a:endParaRPr>
          </a:p>
        </p:txBody>
      </p:sp>
    </p:spTree>
    <p:extLst>
      <p:ext uri="{BB962C8B-B14F-4D97-AF65-F5344CB8AC3E}">
        <p14:creationId xmlns:p14="http://schemas.microsoft.com/office/powerpoint/2010/main" val="4010644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7932" y="531971"/>
            <a:ext cx="8525434" cy="1059322"/>
          </a:xfrm>
        </p:spPr>
        <p:txBody>
          <a:bodyPr/>
          <a:lstStyle/>
          <a:p>
            <a:r>
              <a:rPr lang="en-GB" sz="4800" dirty="0" smtClean="0">
                <a:solidFill>
                  <a:schemeClr val="bg1"/>
                </a:solidFill>
              </a:rPr>
              <a:t>ICO data protection enforcement </a:t>
            </a: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sp>
        <p:nvSpPr>
          <p:cNvPr id="6" name="Rectangle 5"/>
          <p:cNvSpPr/>
          <p:nvPr/>
        </p:nvSpPr>
        <p:spPr>
          <a:xfrm rot="21174231">
            <a:off x="1542093" y="2780388"/>
            <a:ext cx="5999284" cy="144655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8800" spc="50" dirty="0" smtClean="0">
                <a:ln w="11430"/>
                <a:solidFill>
                  <a:srgbClr val="C00000"/>
                </a:solidFill>
                <a:effectLst>
                  <a:outerShdw blurRad="76200" dist="50800" dir="5400000" algn="tl" rotWithShape="0">
                    <a:srgbClr val="000000">
                      <a:alpha val="65000"/>
                    </a:srgbClr>
                  </a:outerShdw>
                </a:effectLst>
                <a:ea typeface="MS PGothic" pitchFamily="34" charset="-128"/>
              </a:rPr>
              <a:t>£500,000</a:t>
            </a:r>
            <a:endParaRPr lang="en-US" sz="8800" spc="50" dirty="0">
              <a:ln w="11430"/>
              <a:solidFill>
                <a:srgbClr val="C00000"/>
              </a:solidFill>
              <a:effectLst>
                <a:outerShdw blurRad="76200" dist="50800" dir="5400000" algn="tl" rotWithShape="0">
                  <a:srgbClr val="000000">
                    <a:alpha val="65000"/>
                  </a:srgbClr>
                </a:outerShdw>
              </a:effectLst>
              <a:ea typeface="MS PGothic" pitchFamily="34" charset="-128"/>
            </a:endParaRPr>
          </a:p>
        </p:txBody>
      </p:sp>
    </p:spTree>
    <p:extLst>
      <p:ext uri="{BB962C8B-B14F-4D97-AF65-F5344CB8AC3E}">
        <p14:creationId xmlns:p14="http://schemas.microsoft.com/office/powerpoint/2010/main" val="2928744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8345395" cy="833718"/>
          </a:xfrm>
        </p:spPr>
        <p:txBody>
          <a:bodyPr>
            <a:normAutofit/>
          </a:bodyPr>
          <a:lstStyle/>
          <a:p>
            <a:r>
              <a:rPr lang="en-GB" sz="3200" dirty="0" smtClean="0">
                <a:solidFill>
                  <a:srgbClr val="003782"/>
                </a:solidFill>
                <a:latin typeface="Georgia" panose="02040502050405020303" pitchFamily="18" charset="0"/>
              </a:rPr>
              <a:t>Fair and lawful</a:t>
            </a:r>
            <a:endParaRPr lang="en-GB" sz="3200" dirty="0">
              <a:solidFill>
                <a:srgbClr val="003782"/>
              </a:solidFill>
              <a:latin typeface="Georgia" panose="02040502050405020303" pitchFamily="18" charset="0"/>
            </a:endParaRPr>
          </a:p>
        </p:txBody>
      </p:sp>
      <p:sp>
        <p:nvSpPr>
          <p:cNvPr id="4" name="Text Placeholder 3"/>
          <p:cNvSpPr>
            <a:spLocks noGrp="1"/>
          </p:cNvSpPr>
          <p:nvPr>
            <p:ph type="body" sz="half" idx="2"/>
          </p:nvPr>
        </p:nvSpPr>
        <p:spPr>
          <a:xfrm>
            <a:off x="506505" y="5384799"/>
            <a:ext cx="6191157" cy="1236433"/>
          </a:xfrm>
        </p:spPr>
        <p:txBody>
          <a:bodyPr>
            <a:normAutofit/>
          </a:bodyPr>
          <a:lstStyle/>
          <a:p>
            <a:pPr marL="285750" indent="-285750">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Make sure you have a legal basis to process personal data</a:t>
            </a:r>
          </a:p>
          <a:p>
            <a:pPr marL="285750" indent="-285750">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Only collect what you need</a:t>
            </a: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Clearly tell individuals what personal data you are collecting and why</a:t>
            </a:r>
          </a:p>
          <a:p>
            <a:pPr marL="285750" indent="-285750">
              <a:buFont typeface="Wingdings" panose="05000000000000000000" pitchFamily="2" charset="2"/>
              <a:buChar char="§"/>
            </a:pPr>
            <a:endParaRPr lang="en-GB"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descr="Logo"/>
          <p:cNvPicPr/>
          <p:nvPr/>
        </p:nvPicPr>
        <p:blipFill>
          <a:blip r:embed="rId3" cstate="email">
            <a:extLst>
              <a:ext uri="{28A0092B-C50C-407E-A947-70E740481C1C}">
                <a14:useLocalDpi xmlns:a14="http://schemas.microsoft.com/office/drawing/2010/main"/>
              </a:ext>
            </a:extLst>
          </a:blip>
          <a:srcRect/>
          <a:stretch>
            <a:fillRect/>
          </a:stretch>
        </p:blipFill>
        <p:spPr bwMode="auto">
          <a:xfrm>
            <a:off x="7523132" y="5890263"/>
            <a:ext cx="1326274" cy="730969"/>
          </a:xfrm>
          <a:prstGeom prst="rect">
            <a:avLst/>
          </a:prstGeom>
          <a:noFill/>
          <a:ln>
            <a:noFill/>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9544" y="271000"/>
            <a:ext cx="6217489" cy="4150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4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93" y="1016000"/>
            <a:ext cx="3255264" cy="558800"/>
          </a:xfrm>
        </p:spPr>
        <p:txBody>
          <a:bodyPr/>
          <a:lstStyle/>
          <a:p>
            <a:r>
              <a:rPr lang="en-GB" dirty="0" smtClean="0">
                <a:latin typeface="Georgia" panose="02040502050405020303" pitchFamily="18" charset="0"/>
              </a:rPr>
              <a:t>Privacy notice</a:t>
            </a:r>
            <a:endParaRPr lang="en-GB" dirty="0">
              <a:latin typeface="Georgia" panose="02040502050405020303" pitchFamily="18" charset="0"/>
            </a:endParaRPr>
          </a:p>
        </p:txBody>
      </p:sp>
      <p:sp>
        <p:nvSpPr>
          <p:cNvPr id="4" name="Text Placeholder 3"/>
          <p:cNvSpPr>
            <a:spLocks noGrp="1"/>
          </p:cNvSpPr>
          <p:nvPr>
            <p:ph type="body" sz="half" idx="2"/>
          </p:nvPr>
        </p:nvSpPr>
        <p:spPr>
          <a:xfrm>
            <a:off x="381093" y="1854200"/>
            <a:ext cx="3255264" cy="4064000"/>
          </a:xfrm>
        </p:spPr>
        <p:txBody>
          <a:bodyPr/>
          <a:lstStyle/>
          <a:p>
            <a:pPr marL="285750" indent="-285750">
              <a:buFont typeface="Wingdings" panose="05000000000000000000" pitchFamily="2" charset="2"/>
              <a:buChar char="§"/>
            </a:pPr>
            <a:endParaRPr lang="en-GB" dirty="0">
              <a:latin typeface="Georgia" panose="02040502050405020303" pitchFamily="18" charset="0"/>
            </a:endParaRPr>
          </a:p>
          <a:p>
            <a:pPr marL="285750" indent="-285750">
              <a:buClr>
                <a:schemeClr val="bg1"/>
              </a:buCl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What information is being collected?</a:t>
            </a:r>
          </a:p>
          <a:p>
            <a:pPr marL="285750" indent="-285750">
              <a:buClr>
                <a:schemeClr val="bg1"/>
              </a:buClr>
              <a:buFont typeface="Wingdings" panose="05000000000000000000" pitchFamily="2" charset="2"/>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bg1"/>
              </a:buCl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Who is collecting it?</a:t>
            </a:r>
          </a:p>
          <a:p>
            <a:pPr marL="285750" indent="-285750">
              <a:buClr>
                <a:schemeClr val="bg1"/>
              </a:buClr>
              <a:buFont typeface="Wingdings" panose="05000000000000000000" pitchFamily="2" charset="2"/>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bg1"/>
              </a:buCl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How is it collected?</a:t>
            </a:r>
          </a:p>
          <a:p>
            <a:pPr marL="285750" indent="-285750">
              <a:buClr>
                <a:schemeClr val="bg1"/>
              </a:buClr>
              <a:buFont typeface="Wingdings" panose="05000000000000000000" pitchFamily="2" charset="2"/>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bg1"/>
              </a:buCl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Why is it being collected?</a:t>
            </a:r>
          </a:p>
          <a:p>
            <a:pPr marL="285750" indent="-285750">
              <a:buClr>
                <a:schemeClr val="bg1"/>
              </a:buClr>
              <a:buFont typeface="Wingdings" panose="05000000000000000000" pitchFamily="2" charset="2"/>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bg1"/>
              </a:buCl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How will it be used?</a:t>
            </a:r>
          </a:p>
          <a:p>
            <a:pPr marL="285750" indent="-285750">
              <a:buClr>
                <a:schemeClr val="bg1"/>
              </a:buClr>
              <a:buFont typeface="Wingdings" panose="05000000000000000000" pitchFamily="2" charset="2"/>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bg1"/>
              </a:buCl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Who will it be shared with?</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37001" y="225506"/>
            <a:ext cx="4969603" cy="5197394"/>
          </a:xfrm>
          <a:prstGeom prst="rect">
            <a:avLst/>
          </a:prstGeom>
          <a:noFill/>
          <a:ln w="9525">
            <a:solidFill>
              <a:schemeClr val="bg2">
                <a:lumMod val="2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937001" y="5626100"/>
            <a:ext cx="4969603" cy="923330"/>
          </a:xfrm>
          <a:prstGeom prst="rect">
            <a:avLst/>
          </a:prstGeom>
          <a:noFill/>
        </p:spPr>
        <p:txBody>
          <a:bodyPr wrap="square" rtlCol="0">
            <a:spAutoFit/>
          </a:bodyPr>
          <a:lstStyle/>
          <a:p>
            <a:r>
              <a:rPr lang="en-GB" dirty="0" smtClean="0">
                <a:solidFill>
                  <a:srgbClr val="FBFCFF">
                    <a:lumMod val="25000"/>
                  </a:srgbClr>
                </a:solidFill>
                <a:latin typeface="Georgia" panose="02040502050405020303" pitchFamily="18" charset="0"/>
              </a:rPr>
              <a:t>ico.org.uk/for-organisations/guide-to-data-protection/privacy-notices-transparency-and-control</a:t>
            </a:r>
            <a:r>
              <a:rPr lang="en-GB" dirty="0">
                <a:solidFill>
                  <a:srgbClr val="FBFCFF">
                    <a:lumMod val="25000"/>
                  </a:srgbClr>
                </a:solidFill>
                <a:latin typeface="Georgia" panose="02040502050405020303" pitchFamily="18" charset="0"/>
              </a:rPr>
              <a:t>/</a:t>
            </a:r>
          </a:p>
        </p:txBody>
      </p:sp>
    </p:spTree>
    <p:extLst>
      <p:ext uri="{BB962C8B-B14F-4D97-AF65-F5344CB8AC3E}">
        <p14:creationId xmlns:p14="http://schemas.microsoft.com/office/powerpoint/2010/main" val="10413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500"/>
                                        <p:tgtEl>
                                          <p:spTgt spid="4">
                                            <p:txEl>
                                              <p:pRg st="7" end="7"/>
                                            </p:txEl>
                                          </p:spTgt>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4">
                                            <p:txEl>
                                              <p:pRg st="9" end="9"/>
                                            </p:txEl>
                                          </p:spTgt>
                                        </p:tgtEl>
                                        <p:attrNameLst>
                                          <p:attrName>style.visibility</p:attrName>
                                        </p:attrNameLst>
                                      </p:cBhvr>
                                      <p:to>
                                        <p:strVal val="visible"/>
                                      </p:to>
                                    </p:set>
                                    <p:animEffect transition="in" filter="fade">
                                      <p:cBhvr>
                                        <p:cTn id="23" dur="500"/>
                                        <p:tgtEl>
                                          <p:spTgt spid="4">
                                            <p:txEl>
                                              <p:pRg st="9" end="9"/>
                                            </p:txEl>
                                          </p:spTgt>
                                        </p:tgtEl>
                                      </p:cBhvr>
                                    </p:animEffect>
                                  </p:childTnLst>
                                </p:cTn>
                              </p:par>
                            </p:childTnLst>
                          </p:cTn>
                        </p:par>
                        <p:par>
                          <p:cTn id="24" fill="hold">
                            <p:stCondLst>
                              <p:cond delay="3500"/>
                            </p:stCondLst>
                            <p:childTnLst>
                              <p:par>
                                <p:cTn id="25" presetID="10" presetClass="entr" presetSubtype="0" fill="hold" grpId="0" nodeType="afterEffect">
                                  <p:stCondLst>
                                    <p:cond delay="250"/>
                                  </p:stCondLst>
                                  <p:childTnLst>
                                    <p:set>
                                      <p:cBhvr>
                                        <p:cTn id="26" dur="1" fill="hold">
                                          <p:stCondLst>
                                            <p:cond delay="0"/>
                                          </p:stCondLst>
                                        </p:cTn>
                                        <p:tgtEl>
                                          <p:spTgt spid="4">
                                            <p:txEl>
                                              <p:pRg st="11" end="11"/>
                                            </p:txEl>
                                          </p:spTgt>
                                        </p:tgtEl>
                                        <p:attrNameLst>
                                          <p:attrName>style.visibility</p:attrName>
                                        </p:attrNameLst>
                                      </p:cBhvr>
                                      <p:to>
                                        <p:strVal val="visible"/>
                                      </p:to>
                                    </p:set>
                                    <p:animEffect transition="in" filter="fade">
                                      <p:cBhvr>
                                        <p:cTn id="27" dur="500"/>
                                        <p:tgtEl>
                                          <p:spTgt spid="4">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500"/>
                                        <p:tgtEl>
                                          <p:spTgt spid="1026"/>
                                        </p:tgtEl>
                                      </p:cBhvr>
                                    </p:animEffect>
                                  </p:childTnLst>
                                </p:cTn>
                              </p:par>
                            </p:childTnLst>
                          </p:cTn>
                        </p:par>
                        <p:par>
                          <p:cTn id="33" fill="hold">
                            <p:stCondLst>
                              <p:cond delay="500"/>
                            </p:stCondLst>
                            <p:childTnLst>
                              <p:par>
                                <p:cTn id="34" presetID="10" presetClass="entr" presetSubtype="0" fill="hold" grpId="0" nodeType="afterEffect">
                                  <p:stCondLst>
                                    <p:cond delay="50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83568" y="548680"/>
            <a:ext cx="3783724" cy="5616624"/>
          </a:xfrm>
          <a:prstGeom prst="rect">
            <a:avLst/>
          </a:prstGeom>
        </p:spPr>
      </p:pic>
      <p:pic>
        <p:nvPicPr>
          <p:cNvPr id="6" name="Content Placeholder 5"/>
          <p:cNvPicPr>
            <a:picLocks noGrp="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4713891" y="583324"/>
            <a:ext cx="3878316" cy="5565228"/>
          </a:xfrm>
          <a:prstGeom prst="rect">
            <a:avLst/>
          </a:prstGeom>
          <a:noFill/>
          <a:ln>
            <a:solidFill>
              <a:schemeClr val="tx1"/>
            </a:solidFill>
            <a:miter lim="800000"/>
            <a:headEnd/>
            <a:tailEnd/>
          </a:ln>
          <a:extLst/>
        </p:spPr>
      </p:pic>
    </p:spTree>
    <p:extLst>
      <p:ext uri="{BB962C8B-B14F-4D97-AF65-F5344CB8AC3E}">
        <p14:creationId xmlns:p14="http://schemas.microsoft.com/office/powerpoint/2010/main" val="311870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78372" y="763368"/>
            <a:ext cx="4256689" cy="3997817"/>
          </a:xfrm>
        </p:spPr>
        <p:txBody>
          <a:bodyPr>
            <a:normAutofit/>
          </a:bodyPr>
          <a:lstStyle/>
          <a:p>
            <a:pPr eaLnBrk="0" fontAlgn="base" hangingPunct="0">
              <a:spcAft>
                <a:spcPct val="0"/>
              </a:spcAft>
            </a:pPr>
            <a:r>
              <a:rPr lang="en-US" altLang="en-US" sz="4800" dirty="0" smtClean="0">
                <a:solidFill>
                  <a:srgbClr val="1F497D"/>
                </a:solidFill>
                <a:latin typeface="Georgia" panose="02040502050405020303" pitchFamily="18" charset="0"/>
                <a:ea typeface="+mn-ea"/>
                <a:cs typeface="+mn-cs"/>
              </a:rPr>
              <a:t>Individuals’ </a:t>
            </a:r>
            <a:r>
              <a:rPr lang="en-US" altLang="en-US" sz="4800" dirty="0">
                <a:solidFill>
                  <a:srgbClr val="1F497D"/>
                </a:solidFill>
                <a:latin typeface="Georgia" panose="02040502050405020303" pitchFamily="18" charset="0"/>
                <a:ea typeface="+mn-ea"/>
                <a:cs typeface="+mn-cs"/>
              </a:rPr>
              <a:t>rights </a:t>
            </a:r>
          </a:p>
        </p:txBody>
      </p:sp>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4193628" y="520263"/>
            <a:ext cx="4382812" cy="5912068"/>
          </a:xfrm>
          <a:prstGeom prst="rect">
            <a:avLst/>
          </a:prstGeom>
          <a:noFill/>
          <a:ln>
            <a:noFill/>
          </a:ln>
          <a:effectLs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8238" y="6003457"/>
            <a:ext cx="9810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527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CO">
      <a:dk1>
        <a:srgbClr val="000000"/>
      </a:dk1>
      <a:lt1>
        <a:sysClr val="window" lastClr="FFFFFF"/>
      </a:lt1>
      <a:dk2>
        <a:srgbClr val="54534A"/>
      </a:dk2>
      <a:lt2>
        <a:srgbClr val="003768"/>
      </a:lt2>
      <a:accent1>
        <a:srgbClr val="26BCD7"/>
      </a:accent1>
      <a:accent2>
        <a:srgbClr val="49176D"/>
      </a:accent2>
      <a:accent3>
        <a:srgbClr val="EC008C"/>
      </a:accent3>
      <a:accent4>
        <a:srgbClr val="F99D31"/>
      </a:accent4>
      <a:accent5>
        <a:srgbClr val="004D43"/>
      </a:accent5>
      <a:accent6>
        <a:srgbClr val="FFE153"/>
      </a:accent6>
      <a:hlink>
        <a:srgbClr val="54534A"/>
      </a:hlink>
      <a:folHlink>
        <a:srgbClr val="004D43"/>
      </a:folHlink>
    </a:clrScheme>
    <a:fontScheme name="ICO">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Advantage">
  <a:themeElements>
    <a:clrScheme name="Custom 2">
      <a:dk1>
        <a:sysClr val="windowText" lastClr="000000"/>
      </a:dk1>
      <a:lt1>
        <a:srgbClr val="FFFFFF"/>
      </a:lt1>
      <a:dk2>
        <a:srgbClr val="303030"/>
      </a:dk2>
      <a:lt2>
        <a:srgbClr val="FBFCFF"/>
      </a:lt2>
      <a:accent1>
        <a:srgbClr val="8E0000"/>
      </a:accent1>
      <a:accent2>
        <a:srgbClr val="372E29"/>
      </a:accent2>
      <a:accent3>
        <a:srgbClr val="DAD1D5"/>
      </a:accent3>
      <a:accent4>
        <a:srgbClr val="47454A"/>
      </a:accent4>
      <a:accent5>
        <a:srgbClr val="424E5B"/>
      </a:accent5>
      <a:accent6>
        <a:srgbClr val="730E00"/>
      </a:accent6>
      <a:hlink>
        <a:srgbClr val="D26900"/>
      </a:hlink>
      <a:folHlink>
        <a:srgbClr val="D89243"/>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Blank Presentation">
  <a:themeElements>
    <a:clrScheme name="">
      <a:dk1>
        <a:srgbClr val="000000"/>
      </a:dk1>
      <a:lt1>
        <a:srgbClr val="003768"/>
      </a:lt1>
      <a:dk2>
        <a:srgbClr val="000000"/>
      </a:dk2>
      <a:lt2>
        <a:srgbClr val="808080"/>
      </a:lt2>
      <a:accent1>
        <a:srgbClr val="BBE0E3"/>
      </a:accent1>
      <a:accent2>
        <a:srgbClr val="333399"/>
      </a:accent2>
      <a:accent3>
        <a:srgbClr val="AAAEB9"/>
      </a:accent3>
      <a:accent4>
        <a:srgbClr val="000000"/>
      </a:accent4>
      <a:accent5>
        <a:srgbClr val="DAEDEF"/>
      </a:accent5>
      <a:accent6>
        <a:srgbClr val="2D2D8A"/>
      </a:accent6>
      <a:hlink>
        <a:srgbClr val="009999"/>
      </a:hlink>
      <a:folHlink>
        <a:srgbClr val="99CC00"/>
      </a:folHlink>
    </a:clrScheme>
    <a:fontScheme name="2_Blank Presentation">
      <a:majorFont>
        <a:latin typeface="Georgi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Blank Presentation 13">
        <a:dk1>
          <a:srgbClr val="231F20"/>
        </a:dk1>
        <a:lt1>
          <a:srgbClr val="F99D31"/>
        </a:lt1>
        <a:dk2>
          <a:srgbClr val="49176D"/>
        </a:dk2>
        <a:lt2>
          <a:srgbClr val="EC008C"/>
        </a:lt2>
        <a:accent1>
          <a:srgbClr val="713E39"/>
        </a:accent1>
        <a:accent2>
          <a:srgbClr val="F99D31"/>
        </a:accent2>
        <a:accent3>
          <a:srgbClr val="B1ABBA"/>
        </a:accent3>
        <a:accent4>
          <a:srgbClr val="D58528"/>
        </a:accent4>
        <a:accent5>
          <a:srgbClr val="BBAFAE"/>
        </a:accent5>
        <a:accent6>
          <a:srgbClr val="E28E2B"/>
        </a:accent6>
        <a:hlink>
          <a:srgbClr val="F99D31"/>
        </a:hlink>
        <a:folHlink>
          <a:srgbClr val="F99D31"/>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ICO">
      <a:dk1>
        <a:srgbClr val="000000"/>
      </a:dk1>
      <a:lt1>
        <a:sysClr val="window" lastClr="FFFFFF"/>
      </a:lt1>
      <a:dk2>
        <a:srgbClr val="54534A"/>
      </a:dk2>
      <a:lt2>
        <a:srgbClr val="003768"/>
      </a:lt2>
      <a:accent1>
        <a:srgbClr val="26BCD7"/>
      </a:accent1>
      <a:accent2>
        <a:srgbClr val="49176D"/>
      </a:accent2>
      <a:accent3>
        <a:srgbClr val="EC008C"/>
      </a:accent3>
      <a:accent4>
        <a:srgbClr val="F99D31"/>
      </a:accent4>
      <a:accent5>
        <a:srgbClr val="004D43"/>
      </a:accent5>
      <a:accent6>
        <a:srgbClr val="FFE153"/>
      </a:accent6>
      <a:hlink>
        <a:srgbClr val="54534A"/>
      </a:hlink>
      <a:folHlink>
        <a:srgbClr val="004D43"/>
      </a:folHlink>
    </a:clrScheme>
    <a:fontScheme name="ICO">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ICO">
      <a:dk1>
        <a:srgbClr val="000000"/>
      </a:dk1>
      <a:lt1>
        <a:sysClr val="window" lastClr="FFFFFF"/>
      </a:lt1>
      <a:dk2>
        <a:srgbClr val="54534A"/>
      </a:dk2>
      <a:lt2>
        <a:srgbClr val="003768"/>
      </a:lt2>
      <a:accent1>
        <a:srgbClr val="26BCD7"/>
      </a:accent1>
      <a:accent2>
        <a:srgbClr val="49176D"/>
      </a:accent2>
      <a:accent3>
        <a:srgbClr val="EC008C"/>
      </a:accent3>
      <a:accent4>
        <a:srgbClr val="F99D31"/>
      </a:accent4>
      <a:accent5>
        <a:srgbClr val="004D43"/>
      </a:accent5>
      <a:accent6>
        <a:srgbClr val="FFE153"/>
      </a:accent6>
      <a:hlink>
        <a:srgbClr val="54534A"/>
      </a:hlink>
      <a:folHlink>
        <a:srgbClr val="004D43"/>
      </a:folHlink>
    </a:clrScheme>
    <a:fontScheme name="ICO">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ICO">
      <a:dk1>
        <a:srgbClr val="000000"/>
      </a:dk1>
      <a:lt1>
        <a:sysClr val="window" lastClr="FFFFFF"/>
      </a:lt1>
      <a:dk2>
        <a:srgbClr val="54534A"/>
      </a:dk2>
      <a:lt2>
        <a:srgbClr val="003768"/>
      </a:lt2>
      <a:accent1>
        <a:srgbClr val="26BCD7"/>
      </a:accent1>
      <a:accent2>
        <a:srgbClr val="49176D"/>
      </a:accent2>
      <a:accent3>
        <a:srgbClr val="EC008C"/>
      </a:accent3>
      <a:accent4>
        <a:srgbClr val="F99D31"/>
      </a:accent4>
      <a:accent5>
        <a:srgbClr val="004D43"/>
      </a:accent5>
      <a:accent6>
        <a:srgbClr val="FFE153"/>
      </a:accent6>
      <a:hlink>
        <a:srgbClr val="54534A"/>
      </a:hlink>
      <a:folHlink>
        <a:srgbClr val="004D43"/>
      </a:folHlink>
    </a:clrScheme>
    <a:fontScheme name="ICO">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dvantage">
  <a:themeElements>
    <a:clrScheme name="Custom 2">
      <a:dk1>
        <a:sysClr val="windowText" lastClr="000000"/>
      </a:dk1>
      <a:lt1>
        <a:srgbClr val="FFFFFF"/>
      </a:lt1>
      <a:dk2>
        <a:srgbClr val="303030"/>
      </a:dk2>
      <a:lt2>
        <a:srgbClr val="FBFCFF"/>
      </a:lt2>
      <a:accent1>
        <a:srgbClr val="8E0000"/>
      </a:accent1>
      <a:accent2>
        <a:srgbClr val="372E29"/>
      </a:accent2>
      <a:accent3>
        <a:srgbClr val="DAD1D5"/>
      </a:accent3>
      <a:accent4>
        <a:srgbClr val="47454A"/>
      </a:accent4>
      <a:accent5>
        <a:srgbClr val="424E5B"/>
      </a:accent5>
      <a:accent6>
        <a:srgbClr val="730E00"/>
      </a:accent6>
      <a:hlink>
        <a:srgbClr val="D26900"/>
      </a:hlink>
      <a:folHlink>
        <a:srgbClr val="D89243"/>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ICO">
      <a:dk1>
        <a:srgbClr val="000000"/>
      </a:dk1>
      <a:lt1>
        <a:sysClr val="window" lastClr="FFFFFF"/>
      </a:lt1>
      <a:dk2>
        <a:srgbClr val="54534A"/>
      </a:dk2>
      <a:lt2>
        <a:srgbClr val="003768"/>
      </a:lt2>
      <a:accent1>
        <a:srgbClr val="26BCD7"/>
      </a:accent1>
      <a:accent2>
        <a:srgbClr val="49176D"/>
      </a:accent2>
      <a:accent3>
        <a:srgbClr val="EC008C"/>
      </a:accent3>
      <a:accent4>
        <a:srgbClr val="F99D31"/>
      </a:accent4>
      <a:accent5>
        <a:srgbClr val="004D43"/>
      </a:accent5>
      <a:accent6>
        <a:srgbClr val="FFE153"/>
      </a:accent6>
      <a:hlink>
        <a:srgbClr val="54534A"/>
      </a:hlink>
      <a:folHlink>
        <a:srgbClr val="004D43"/>
      </a:folHlink>
    </a:clrScheme>
    <a:fontScheme name="ICO">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Advantage">
  <a:themeElements>
    <a:clrScheme name="Custom 2">
      <a:dk1>
        <a:sysClr val="windowText" lastClr="000000"/>
      </a:dk1>
      <a:lt1>
        <a:srgbClr val="FFFFFF"/>
      </a:lt1>
      <a:dk2>
        <a:srgbClr val="303030"/>
      </a:dk2>
      <a:lt2>
        <a:srgbClr val="FBFCFF"/>
      </a:lt2>
      <a:accent1>
        <a:srgbClr val="8E0000"/>
      </a:accent1>
      <a:accent2>
        <a:srgbClr val="372E29"/>
      </a:accent2>
      <a:accent3>
        <a:srgbClr val="DAD1D5"/>
      </a:accent3>
      <a:accent4>
        <a:srgbClr val="47454A"/>
      </a:accent4>
      <a:accent5>
        <a:srgbClr val="424E5B"/>
      </a:accent5>
      <a:accent6>
        <a:srgbClr val="730E00"/>
      </a:accent6>
      <a:hlink>
        <a:srgbClr val="D26900"/>
      </a:hlink>
      <a:folHlink>
        <a:srgbClr val="D89243"/>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Advantage">
  <a:themeElements>
    <a:clrScheme name="Custom 2">
      <a:dk1>
        <a:sysClr val="windowText" lastClr="000000"/>
      </a:dk1>
      <a:lt1>
        <a:srgbClr val="FFFFFF"/>
      </a:lt1>
      <a:dk2>
        <a:srgbClr val="303030"/>
      </a:dk2>
      <a:lt2>
        <a:srgbClr val="FBFCFF"/>
      </a:lt2>
      <a:accent1>
        <a:srgbClr val="8E0000"/>
      </a:accent1>
      <a:accent2>
        <a:srgbClr val="372E29"/>
      </a:accent2>
      <a:accent3>
        <a:srgbClr val="DAD1D5"/>
      </a:accent3>
      <a:accent4>
        <a:srgbClr val="47454A"/>
      </a:accent4>
      <a:accent5>
        <a:srgbClr val="424E5B"/>
      </a:accent5>
      <a:accent6>
        <a:srgbClr val="730E00"/>
      </a:accent6>
      <a:hlink>
        <a:srgbClr val="D26900"/>
      </a:hlink>
      <a:folHlink>
        <a:srgbClr val="D89243"/>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003768"/>
    </a:lt1>
    <a:dk2>
      <a:srgbClr val="000000"/>
    </a:dk2>
    <a:lt2>
      <a:srgbClr val="808080"/>
    </a:lt2>
    <a:accent1>
      <a:srgbClr val="BBE0E3"/>
    </a:accent1>
    <a:accent2>
      <a:srgbClr val="333399"/>
    </a:accent2>
    <a:accent3>
      <a:srgbClr val="AAAEB9"/>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003768"/>
    </a:lt1>
    <a:dk2>
      <a:srgbClr val="000000"/>
    </a:dk2>
    <a:lt2>
      <a:srgbClr val="808080"/>
    </a:lt2>
    <a:accent1>
      <a:srgbClr val="BBE0E3"/>
    </a:accent1>
    <a:accent2>
      <a:srgbClr val="333399"/>
    </a:accent2>
    <a:accent3>
      <a:srgbClr val="AAAEB9"/>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5516</TotalTime>
  <Words>3404</Words>
  <Application>Microsoft Office PowerPoint</Application>
  <PresentationFormat>On-screen Show (4:3)</PresentationFormat>
  <Paragraphs>381</Paragraphs>
  <Slides>18</Slides>
  <Notes>18</Notes>
  <HiddenSlides>0</HiddenSlides>
  <MMClips>0</MMClips>
  <ScaleCrop>false</ScaleCrop>
  <HeadingPairs>
    <vt:vector size="4" baseType="variant">
      <vt:variant>
        <vt:lpstr>Theme</vt:lpstr>
      </vt:variant>
      <vt:variant>
        <vt:i4>11</vt:i4>
      </vt:variant>
      <vt:variant>
        <vt:lpstr>Slide Titles</vt:lpstr>
      </vt:variant>
      <vt:variant>
        <vt:i4>18</vt:i4>
      </vt:variant>
    </vt:vector>
  </HeadingPairs>
  <TitlesOfParts>
    <vt:vector size="29" baseType="lpstr">
      <vt:lpstr>Office Theme</vt:lpstr>
      <vt:lpstr>1_Office Theme</vt:lpstr>
      <vt:lpstr>3_Office Theme</vt:lpstr>
      <vt:lpstr>4_Office Theme</vt:lpstr>
      <vt:lpstr>5_Office Theme</vt:lpstr>
      <vt:lpstr>Advantage</vt:lpstr>
      <vt:lpstr>6_Office Theme</vt:lpstr>
      <vt:lpstr>2_Advantage</vt:lpstr>
      <vt:lpstr>3_Advantage</vt:lpstr>
      <vt:lpstr>4_Advantage</vt:lpstr>
      <vt:lpstr>2_Blank Presentation</vt:lpstr>
      <vt:lpstr>PowerPoint Presentation</vt:lpstr>
      <vt:lpstr>PowerPoint Presentation</vt:lpstr>
      <vt:lpstr>PowerPoint Presentation</vt:lpstr>
      <vt:lpstr>PowerPoint Presentation</vt:lpstr>
      <vt:lpstr>ICO data protection enforcement    </vt:lpstr>
      <vt:lpstr>Fair and lawful</vt:lpstr>
      <vt:lpstr>Privacy notice</vt:lpstr>
      <vt:lpstr>PowerPoint Presentation</vt:lpstr>
      <vt:lpstr>Individuals’ rights </vt:lpstr>
      <vt:lpstr>Security of personal data</vt:lpstr>
      <vt:lpstr>PowerPoint Presentation</vt:lpstr>
      <vt:lpstr>The future of data protection: GDPR</vt:lpstr>
      <vt:lpstr>The General Data Protection Regulation</vt:lpstr>
      <vt:lpstr>Minimise the risk   </vt:lpstr>
      <vt:lpstr>Demonstrating compliance</vt:lpstr>
      <vt:lpstr>What can I do to prepare?</vt:lpstr>
      <vt:lpstr>Where to start?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Gordon Hart</cp:lastModifiedBy>
  <cp:revision>227</cp:revision>
  <cp:lastPrinted>2015-06-10T09:07:29Z</cp:lastPrinted>
  <dcterms:created xsi:type="dcterms:W3CDTF">2014-12-15T09:33:02Z</dcterms:created>
  <dcterms:modified xsi:type="dcterms:W3CDTF">2017-02-28T11:05:40Z</dcterms:modified>
</cp:coreProperties>
</file>