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47540" cy="10309860"/>
          </a:xfrm>
          <a:custGeom>
            <a:avLst/>
            <a:gdLst/>
            <a:ahLst/>
            <a:cxnLst/>
            <a:rect r="r" b="b" t="t" l="l"/>
            <a:pathLst>
              <a:path h="10309860" w="18247540">
                <a:moveTo>
                  <a:pt x="0" y="0"/>
                </a:moveTo>
                <a:lnTo>
                  <a:pt x="18247540" y="0"/>
                </a:lnTo>
                <a:lnTo>
                  <a:pt x="18247540" y="10309860"/>
                </a:lnTo>
                <a:lnTo>
                  <a:pt x="0" y="103098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47540" cy="10309860"/>
          </a:xfrm>
          <a:custGeom>
            <a:avLst/>
            <a:gdLst/>
            <a:ahLst/>
            <a:cxnLst/>
            <a:rect r="r" b="b" t="t" l="l"/>
            <a:pathLst>
              <a:path h="10309860" w="18247540">
                <a:moveTo>
                  <a:pt x="0" y="0"/>
                </a:moveTo>
                <a:lnTo>
                  <a:pt x="18247540" y="0"/>
                </a:lnTo>
                <a:lnTo>
                  <a:pt x="18247540" y="10309860"/>
                </a:lnTo>
                <a:lnTo>
                  <a:pt x="0" y="103098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07634" y="-78772"/>
            <a:ext cx="15232240" cy="10518172"/>
          </a:xfrm>
          <a:custGeom>
            <a:avLst/>
            <a:gdLst/>
            <a:ahLst/>
            <a:cxnLst/>
            <a:rect r="r" b="b" t="t" l="l"/>
            <a:pathLst>
              <a:path h="10518172" w="15232240">
                <a:moveTo>
                  <a:pt x="0" y="0"/>
                </a:moveTo>
                <a:lnTo>
                  <a:pt x="15232240" y="0"/>
                </a:lnTo>
                <a:lnTo>
                  <a:pt x="15232240" y="10518172"/>
                </a:lnTo>
                <a:lnTo>
                  <a:pt x="0" y="105181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54" r="-1968" b="-3152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624337" y="-89620"/>
            <a:ext cx="15329235" cy="10466239"/>
          </a:xfrm>
          <a:custGeom>
            <a:avLst/>
            <a:gdLst/>
            <a:ahLst/>
            <a:cxnLst/>
            <a:rect r="r" b="b" t="t" l="l"/>
            <a:pathLst>
              <a:path h="10466239" w="15329235">
                <a:moveTo>
                  <a:pt x="0" y="0"/>
                </a:moveTo>
                <a:lnTo>
                  <a:pt x="15329234" y="0"/>
                </a:lnTo>
                <a:lnTo>
                  <a:pt x="15329234" y="10466240"/>
                </a:lnTo>
                <a:lnTo>
                  <a:pt x="0" y="104662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903" r="0" b="-1903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DAG4kl3fDeM</dc:identifier>
  <dcterms:modified xsi:type="dcterms:W3CDTF">2011-08-01T06:04:30Z</dcterms:modified>
  <cp:revision>1</cp:revision>
</cp:coreProperties>
</file>